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18288000" cy="10287000"/>
  <p:notesSz cx="6858000" cy="9144000"/>
  <p:embeddedFontLst>
    <p:embeddedFont>
      <p:font typeface="HK Grotesk Bold" charset="1" panose="00000800000000000000"/>
      <p:regular r:id="rId10"/>
    </p:embeddedFont>
    <p:embeddedFont>
      <p:font typeface="HK Grotesk Pro Bold" charset="1" panose="00000800000000000000"/>
      <p:regular r:id="rId11"/>
    </p:embeddedFont>
    <p:embeddedFont>
      <p:font typeface="HK Grotesk Pro" charset="1" panose="00000500000000000000"/>
      <p:regular r:id="rId12"/>
    </p:embeddedFont>
    <p:embeddedFont>
      <p:font typeface="HK Grotesk Pro Semi-Bold" charset="1" panose="00000700000000000000"/>
      <p:regular r:id="rId13"/>
    </p:embeddedFont>
    <p:embeddedFont>
      <p:font typeface="HK Grotesk" charset="1" panose="00000500000000000000"/>
      <p:regular r:id="rId14"/>
    </p:embeddedFont>
    <p:embeddedFont>
      <p:font typeface="HK Grotesk Semi-Bold" charset="1" panose="0000070000000000000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CFBFB"/>
        </a:solidFill>
      </p:bgPr>
    </p:bg>
    <p:spTree>
      <p:nvGrpSpPr>
        <p:cNvPr id="1" name=""/>
        <p:cNvGrpSpPr/>
        <p:nvPr/>
      </p:nvGrpSpPr>
      <p:grpSpPr>
        <a:xfrm>
          <a:off x="0" y="0"/>
          <a:ext cx="0" cy="0"/>
          <a:chOff x="0" y="0"/>
          <a:chExt cx="0" cy="0"/>
        </a:xfrm>
      </p:grpSpPr>
      <p:sp>
        <p:nvSpPr>
          <p:cNvPr name="Freeform 2" id="2"/>
          <p:cNvSpPr/>
          <p:nvPr/>
        </p:nvSpPr>
        <p:spPr>
          <a:xfrm flipH="false" flipV="false" rot="0">
            <a:off x="1049366" y="1028700"/>
            <a:ext cx="2791977" cy="675219"/>
          </a:xfrm>
          <a:custGeom>
            <a:avLst/>
            <a:gdLst/>
            <a:ahLst/>
            <a:cxnLst/>
            <a:rect r="r" b="b" t="t" l="l"/>
            <a:pathLst>
              <a:path h="675219" w="2791977">
                <a:moveTo>
                  <a:pt x="0" y="0"/>
                </a:moveTo>
                <a:lnTo>
                  <a:pt x="2791977" y="0"/>
                </a:lnTo>
                <a:lnTo>
                  <a:pt x="2791977" y="675219"/>
                </a:lnTo>
                <a:lnTo>
                  <a:pt x="0" y="675219"/>
                </a:lnTo>
                <a:lnTo>
                  <a:pt x="0" y="0"/>
                </a:lnTo>
                <a:close/>
              </a:path>
            </a:pathLst>
          </a:custGeom>
          <a:blipFill>
            <a:blip r:embed="rId2"/>
            <a:stretch>
              <a:fillRect l="0" t="0" r="0" b="0"/>
            </a:stretch>
          </a:blipFill>
        </p:spPr>
      </p:sp>
      <p:sp>
        <p:nvSpPr>
          <p:cNvPr name="TextBox 3" id="3"/>
          <p:cNvSpPr txBox="true"/>
          <p:nvPr/>
        </p:nvSpPr>
        <p:spPr>
          <a:xfrm rot="0">
            <a:off x="4525693" y="1710385"/>
            <a:ext cx="9257279" cy="514394"/>
          </a:xfrm>
          <a:prstGeom prst="rect">
            <a:avLst/>
          </a:prstGeom>
        </p:spPr>
        <p:txBody>
          <a:bodyPr anchor="t" rtlCol="false" tIns="0" lIns="0" bIns="0" rIns="0">
            <a:spAutoFit/>
          </a:bodyPr>
          <a:lstStyle/>
          <a:p>
            <a:pPr algn="ctr">
              <a:lnSpc>
                <a:spcPts val="4079"/>
              </a:lnSpc>
            </a:pPr>
            <a:r>
              <a:rPr lang="en-US" b="true" sz="3399" spc="-101">
                <a:solidFill>
                  <a:srgbClr val="1C2120"/>
                </a:solidFill>
                <a:latin typeface="HK Grotesk Bold"/>
                <a:ea typeface="HK Grotesk Bold"/>
                <a:cs typeface="HK Grotesk Bold"/>
                <a:sym typeface="HK Grotesk Bold"/>
              </a:rPr>
              <a:t>HOW TO USE THE </a:t>
            </a:r>
            <a:r>
              <a:rPr lang="en-US" b="true" sz="3399" spc="-101">
                <a:solidFill>
                  <a:srgbClr val="48AC9A"/>
                </a:solidFill>
                <a:latin typeface="HK Grotesk Bold"/>
                <a:ea typeface="HK Grotesk Bold"/>
                <a:cs typeface="HK Grotesk Bold"/>
                <a:sym typeface="HK Grotesk Bold"/>
              </a:rPr>
              <a:t>WELLBEING CALENDAR</a:t>
            </a:r>
          </a:p>
        </p:txBody>
      </p:sp>
      <p:sp>
        <p:nvSpPr>
          <p:cNvPr name="TextBox 4" id="4"/>
          <p:cNvSpPr txBox="true"/>
          <p:nvPr/>
        </p:nvSpPr>
        <p:spPr>
          <a:xfrm rot="0">
            <a:off x="1028700" y="2619199"/>
            <a:ext cx="16209934" cy="6639101"/>
          </a:xfrm>
          <a:prstGeom prst="rect">
            <a:avLst/>
          </a:prstGeom>
        </p:spPr>
        <p:txBody>
          <a:bodyPr anchor="t" rtlCol="false" tIns="0" lIns="0" bIns="0" rIns="0">
            <a:spAutoFit/>
          </a:bodyPr>
          <a:lstStyle/>
          <a:p>
            <a:pPr algn="l">
              <a:lnSpc>
                <a:spcPts val="3000"/>
              </a:lnSpc>
            </a:pPr>
            <a:r>
              <a:rPr lang="en-US" sz="2500" spc="-75" b="true">
                <a:solidFill>
                  <a:srgbClr val="1C2120"/>
                </a:solidFill>
                <a:latin typeface="HK Grotesk Pro Bold"/>
                <a:ea typeface="HK Grotesk Pro Bold"/>
                <a:cs typeface="HK Grotesk Pro Bold"/>
                <a:sym typeface="HK Grotesk Pro Bold"/>
              </a:rPr>
              <a:t>1. Be Realistic and Set Achievable Goals</a:t>
            </a:r>
          </a:p>
          <a:p>
            <a:pPr algn="l">
              <a:lnSpc>
                <a:spcPts val="3000"/>
              </a:lnSpc>
            </a:pPr>
            <a:r>
              <a:rPr lang="en-US" sz="2500" spc="-75">
                <a:solidFill>
                  <a:srgbClr val="1C2120"/>
                </a:solidFill>
                <a:latin typeface="HK Grotesk Pro"/>
                <a:ea typeface="HK Grotesk Pro"/>
                <a:cs typeface="HK Grotesk Pro"/>
                <a:sym typeface="HK Grotesk Pro"/>
              </a:rPr>
              <a:t>Start by thinking about what truly matters to you. Focus on small, meaningful actions that support your mental health. </a:t>
            </a:r>
          </a:p>
          <a:p>
            <a:pPr algn="l">
              <a:lnSpc>
                <a:spcPts val="1800"/>
              </a:lnSpc>
            </a:pPr>
          </a:p>
          <a:p>
            <a:pPr algn="l">
              <a:lnSpc>
                <a:spcPts val="3000"/>
              </a:lnSpc>
            </a:pPr>
            <a:r>
              <a:rPr lang="en-US" sz="2500" spc="-75" b="true">
                <a:solidFill>
                  <a:srgbClr val="1C2120"/>
                </a:solidFill>
                <a:latin typeface="HK Grotesk Pro Bold"/>
                <a:ea typeface="HK Grotesk Pro Bold"/>
                <a:cs typeface="HK Grotesk Pro Bold"/>
                <a:sym typeface="HK Grotesk Pro Bold"/>
              </a:rPr>
              <a:t>2. Start Small for Long-Term Success</a:t>
            </a:r>
          </a:p>
          <a:p>
            <a:pPr algn="l">
              <a:lnSpc>
                <a:spcPts val="3000"/>
              </a:lnSpc>
            </a:pPr>
            <a:r>
              <a:rPr lang="en-US" sz="2500" spc="-75">
                <a:solidFill>
                  <a:srgbClr val="1C2120"/>
                </a:solidFill>
                <a:latin typeface="HK Grotesk Pro"/>
                <a:ea typeface="HK Grotesk Pro"/>
                <a:cs typeface="HK Grotesk Pro"/>
                <a:sym typeface="HK Grotesk Pro"/>
              </a:rPr>
              <a:t>Tiny steps lead to big changes. Starting small helps build sustainable habits. Choose just one area to focus on each day —this keeps things manageable and rewarding.</a:t>
            </a:r>
          </a:p>
          <a:p>
            <a:pPr algn="l">
              <a:lnSpc>
                <a:spcPts val="1800"/>
              </a:lnSpc>
            </a:pPr>
          </a:p>
          <a:p>
            <a:pPr algn="l">
              <a:lnSpc>
                <a:spcPts val="3000"/>
              </a:lnSpc>
            </a:pPr>
            <a:r>
              <a:rPr lang="en-US" sz="2500" spc="-75" b="true">
                <a:solidFill>
                  <a:srgbClr val="1C2120"/>
                </a:solidFill>
                <a:latin typeface="HK Grotesk Pro Bold"/>
                <a:ea typeface="HK Grotesk Pro Bold"/>
                <a:cs typeface="HK Grotesk Pro Bold"/>
                <a:sym typeface="HK Grotesk Pro Bold"/>
              </a:rPr>
              <a:t>3. Personalise Your Self-Care Plan</a:t>
            </a:r>
          </a:p>
          <a:p>
            <a:pPr algn="l">
              <a:lnSpc>
                <a:spcPts val="3000"/>
              </a:lnSpc>
            </a:pPr>
            <a:r>
              <a:rPr lang="en-US" sz="2500" spc="-75">
                <a:solidFill>
                  <a:srgbClr val="1C2120"/>
                </a:solidFill>
                <a:latin typeface="HK Grotesk Pro"/>
                <a:ea typeface="HK Grotesk Pro"/>
                <a:cs typeface="HK Grotesk Pro"/>
                <a:sym typeface="HK Grotesk Pro"/>
              </a:rPr>
              <a:t>Click on the number box for each day and fill it with a colour that reflects how you'll care for yourself that day (use the key provided). Then, write down exactly how you'll do it in the larger date box. For example, if you choose "Exercise," you might write: “Go for a 15-minute walk after lunch.”</a:t>
            </a:r>
          </a:p>
          <a:p>
            <a:pPr algn="l">
              <a:lnSpc>
                <a:spcPts val="1800"/>
              </a:lnSpc>
            </a:pPr>
          </a:p>
          <a:p>
            <a:pPr algn="l">
              <a:lnSpc>
                <a:spcPts val="3000"/>
              </a:lnSpc>
            </a:pPr>
            <a:r>
              <a:rPr lang="en-US" sz="2500" spc="-75" b="true">
                <a:solidFill>
                  <a:srgbClr val="1C2120"/>
                </a:solidFill>
                <a:latin typeface="HK Grotesk Pro Bold"/>
                <a:ea typeface="HK Grotesk Pro Bold"/>
                <a:cs typeface="HK Grotesk Pro Bold"/>
                <a:sym typeface="HK Grotesk Pro Bold"/>
              </a:rPr>
              <a:t>4. Be Kind to Yourself</a:t>
            </a:r>
          </a:p>
          <a:p>
            <a:pPr algn="l">
              <a:lnSpc>
                <a:spcPts val="3000"/>
              </a:lnSpc>
            </a:pPr>
            <a:r>
              <a:rPr lang="en-US" sz="2500" spc="-75">
                <a:solidFill>
                  <a:srgbClr val="1C2120"/>
                </a:solidFill>
                <a:latin typeface="HK Grotesk Pro"/>
                <a:ea typeface="HK Grotesk Pro"/>
                <a:cs typeface="HK Grotesk Pro"/>
                <a:sym typeface="HK Grotesk Pro"/>
              </a:rPr>
              <a:t>Habits take time to form. If you miss a day, it’s okay — just pick up where you left off. Progress is more important than perfection.</a:t>
            </a:r>
          </a:p>
          <a:p>
            <a:pPr algn="l">
              <a:lnSpc>
                <a:spcPts val="1800"/>
              </a:lnSpc>
            </a:pPr>
          </a:p>
          <a:p>
            <a:pPr algn="l">
              <a:lnSpc>
                <a:spcPts val="3000"/>
              </a:lnSpc>
            </a:pPr>
            <a:r>
              <a:rPr lang="en-US" sz="2500" spc="-75" b="true">
                <a:solidFill>
                  <a:srgbClr val="1C2120"/>
                </a:solidFill>
                <a:latin typeface="HK Grotesk Pro Bold"/>
                <a:ea typeface="HK Grotesk Pro Bold"/>
                <a:cs typeface="HK Grotesk Pro Bold"/>
                <a:sym typeface="HK Grotesk Pro Bold"/>
              </a:rPr>
              <a:t>5. Reflect and Adjust</a:t>
            </a:r>
          </a:p>
          <a:p>
            <a:pPr algn="l">
              <a:lnSpc>
                <a:spcPts val="3000"/>
              </a:lnSpc>
            </a:pPr>
            <a:r>
              <a:rPr lang="en-US" sz="2500" spc="-75">
                <a:solidFill>
                  <a:srgbClr val="1C2120"/>
                </a:solidFill>
                <a:latin typeface="HK Grotesk Pro"/>
                <a:ea typeface="HK Grotesk Pro"/>
                <a:cs typeface="HK Grotesk Pro"/>
                <a:sym typeface="HK Grotesk Pro"/>
              </a:rPr>
              <a:t>At the end of each week, take a moment to reflect. What worked well? What felt challenging? Adjust your focus for the next week to better support your wellbeing.</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CFBFB"/>
        </a:solidFill>
      </p:bgPr>
    </p:bg>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5477102" y="2162737"/>
          <a:ext cx="11791723" cy="7086038"/>
        </p:xfrm>
        <a:graphic>
          <a:graphicData uri="http://schemas.openxmlformats.org/drawingml/2006/table">
            <a:tbl>
              <a:tblPr/>
              <a:tblGrid>
                <a:gridCol w="1684532"/>
                <a:gridCol w="1684532"/>
                <a:gridCol w="1684532"/>
                <a:gridCol w="1684532"/>
                <a:gridCol w="1684532"/>
                <a:gridCol w="1684532"/>
                <a:gridCol w="1684532"/>
              </a:tblGrid>
              <a:tr h="720775">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Sunday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Monday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Tuesday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Wednesday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Thursday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Friday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Saturday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bl>
          </a:graphicData>
        </a:graphic>
      </p:graphicFrame>
      <p:grpSp>
        <p:nvGrpSpPr>
          <p:cNvPr name="Group 3" id="3"/>
          <p:cNvGrpSpPr/>
          <p:nvPr/>
        </p:nvGrpSpPr>
        <p:grpSpPr>
          <a:xfrm rot="0">
            <a:off x="15580263" y="2886950"/>
            <a:ext cx="446251" cy="446251"/>
            <a:chOff x="0" y="0"/>
            <a:chExt cx="117531" cy="117531"/>
          </a:xfrm>
        </p:grpSpPr>
        <p:sp>
          <p:nvSpPr>
            <p:cNvPr name="Freeform 4" id="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CFBFB"/>
            </a:solidFill>
            <a:ln w="9525" cap="sq">
              <a:solidFill>
                <a:srgbClr val="1C2120"/>
              </a:solidFill>
              <a:prstDash val="solid"/>
              <a:miter/>
            </a:ln>
          </p:spPr>
        </p:sp>
        <p:sp>
          <p:nvSpPr>
            <p:cNvPr name="TextBox 5" id="5"/>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a:t>
              </a:r>
            </a:p>
          </p:txBody>
        </p:sp>
      </p:grpSp>
      <p:grpSp>
        <p:nvGrpSpPr>
          <p:cNvPr name="Group 6" id="6"/>
          <p:cNvGrpSpPr/>
          <p:nvPr/>
        </p:nvGrpSpPr>
        <p:grpSpPr>
          <a:xfrm rot="0">
            <a:off x="5486627" y="4151235"/>
            <a:ext cx="446251" cy="446251"/>
            <a:chOff x="0" y="0"/>
            <a:chExt cx="117531" cy="117531"/>
          </a:xfrm>
        </p:grpSpPr>
        <p:sp>
          <p:nvSpPr>
            <p:cNvPr name="Freeform 7" id="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CFBFB"/>
            </a:solidFill>
            <a:ln w="9525" cap="sq">
              <a:solidFill>
                <a:srgbClr val="1C2120"/>
              </a:solidFill>
              <a:prstDash val="solid"/>
              <a:miter/>
            </a:ln>
          </p:spPr>
        </p:sp>
        <p:sp>
          <p:nvSpPr>
            <p:cNvPr name="TextBox 8" id="8"/>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a:t>
              </a:r>
            </a:p>
          </p:txBody>
        </p:sp>
      </p:grpSp>
      <p:grpSp>
        <p:nvGrpSpPr>
          <p:cNvPr name="Group 9" id="9"/>
          <p:cNvGrpSpPr/>
          <p:nvPr/>
        </p:nvGrpSpPr>
        <p:grpSpPr>
          <a:xfrm rot="0">
            <a:off x="7168582" y="4151235"/>
            <a:ext cx="446251" cy="446251"/>
            <a:chOff x="0" y="0"/>
            <a:chExt cx="117531" cy="117531"/>
          </a:xfrm>
        </p:grpSpPr>
        <p:sp>
          <p:nvSpPr>
            <p:cNvPr name="Freeform 10" id="1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1" id="11"/>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3</a:t>
              </a:r>
            </a:p>
          </p:txBody>
        </p:sp>
      </p:grpSp>
      <p:grpSp>
        <p:nvGrpSpPr>
          <p:cNvPr name="Group 12" id="12"/>
          <p:cNvGrpSpPr/>
          <p:nvPr/>
        </p:nvGrpSpPr>
        <p:grpSpPr>
          <a:xfrm rot="0">
            <a:off x="8849113" y="4151235"/>
            <a:ext cx="446251" cy="446251"/>
            <a:chOff x="0" y="0"/>
            <a:chExt cx="117531" cy="117531"/>
          </a:xfrm>
        </p:grpSpPr>
        <p:sp>
          <p:nvSpPr>
            <p:cNvPr name="Freeform 13" id="1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4" id="14"/>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4</a:t>
              </a:r>
            </a:p>
          </p:txBody>
        </p:sp>
      </p:grpSp>
      <p:grpSp>
        <p:nvGrpSpPr>
          <p:cNvPr name="Group 15" id="15"/>
          <p:cNvGrpSpPr/>
          <p:nvPr/>
        </p:nvGrpSpPr>
        <p:grpSpPr>
          <a:xfrm rot="0">
            <a:off x="10531113" y="4151235"/>
            <a:ext cx="446251" cy="446251"/>
            <a:chOff x="0" y="0"/>
            <a:chExt cx="117531" cy="117531"/>
          </a:xfrm>
        </p:grpSpPr>
        <p:sp>
          <p:nvSpPr>
            <p:cNvPr name="Freeform 16" id="1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7" id="1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5</a:t>
              </a:r>
            </a:p>
          </p:txBody>
        </p:sp>
      </p:grpSp>
      <p:grpSp>
        <p:nvGrpSpPr>
          <p:cNvPr name="Group 18" id="18"/>
          <p:cNvGrpSpPr/>
          <p:nvPr/>
        </p:nvGrpSpPr>
        <p:grpSpPr>
          <a:xfrm rot="0">
            <a:off x="12212244" y="4151235"/>
            <a:ext cx="446251" cy="446251"/>
            <a:chOff x="0" y="0"/>
            <a:chExt cx="117531" cy="117531"/>
          </a:xfrm>
        </p:grpSpPr>
        <p:sp>
          <p:nvSpPr>
            <p:cNvPr name="Freeform 19" id="19"/>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0" id="20"/>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6</a:t>
              </a:r>
            </a:p>
          </p:txBody>
        </p:sp>
      </p:grpSp>
      <p:grpSp>
        <p:nvGrpSpPr>
          <p:cNvPr name="Group 21" id="21"/>
          <p:cNvGrpSpPr/>
          <p:nvPr/>
        </p:nvGrpSpPr>
        <p:grpSpPr>
          <a:xfrm rot="0">
            <a:off x="13890688" y="4151235"/>
            <a:ext cx="446251" cy="446251"/>
            <a:chOff x="0" y="0"/>
            <a:chExt cx="117531" cy="117531"/>
          </a:xfrm>
        </p:grpSpPr>
        <p:sp>
          <p:nvSpPr>
            <p:cNvPr name="Freeform 22" id="22"/>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3" id="23"/>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7</a:t>
              </a:r>
            </a:p>
          </p:txBody>
        </p:sp>
      </p:grpSp>
      <p:grpSp>
        <p:nvGrpSpPr>
          <p:cNvPr name="Group 24" id="24"/>
          <p:cNvGrpSpPr/>
          <p:nvPr/>
        </p:nvGrpSpPr>
        <p:grpSpPr>
          <a:xfrm rot="0">
            <a:off x="15580263" y="4151235"/>
            <a:ext cx="446251" cy="446251"/>
            <a:chOff x="0" y="0"/>
            <a:chExt cx="117531" cy="117531"/>
          </a:xfrm>
        </p:grpSpPr>
        <p:sp>
          <p:nvSpPr>
            <p:cNvPr name="Freeform 25" id="2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6" id="26"/>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8</a:t>
              </a:r>
            </a:p>
          </p:txBody>
        </p:sp>
      </p:grpSp>
      <p:grpSp>
        <p:nvGrpSpPr>
          <p:cNvPr name="Group 27" id="27"/>
          <p:cNvGrpSpPr/>
          <p:nvPr/>
        </p:nvGrpSpPr>
        <p:grpSpPr>
          <a:xfrm rot="0">
            <a:off x="5486627" y="5424255"/>
            <a:ext cx="446251" cy="446251"/>
            <a:chOff x="0" y="0"/>
            <a:chExt cx="117531" cy="117531"/>
          </a:xfrm>
        </p:grpSpPr>
        <p:sp>
          <p:nvSpPr>
            <p:cNvPr name="Freeform 28" id="28"/>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9" id="29"/>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9</a:t>
              </a:r>
            </a:p>
          </p:txBody>
        </p:sp>
      </p:grpSp>
      <p:grpSp>
        <p:nvGrpSpPr>
          <p:cNvPr name="Group 30" id="30"/>
          <p:cNvGrpSpPr/>
          <p:nvPr/>
        </p:nvGrpSpPr>
        <p:grpSpPr>
          <a:xfrm rot="0">
            <a:off x="7168582" y="5424255"/>
            <a:ext cx="446251" cy="446251"/>
            <a:chOff x="0" y="0"/>
            <a:chExt cx="117531" cy="117531"/>
          </a:xfrm>
        </p:grpSpPr>
        <p:sp>
          <p:nvSpPr>
            <p:cNvPr name="Freeform 31" id="31"/>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2" id="32"/>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10</a:t>
              </a:r>
            </a:p>
          </p:txBody>
        </p:sp>
      </p:grpSp>
      <p:grpSp>
        <p:nvGrpSpPr>
          <p:cNvPr name="Group 33" id="33"/>
          <p:cNvGrpSpPr/>
          <p:nvPr/>
        </p:nvGrpSpPr>
        <p:grpSpPr>
          <a:xfrm rot="0">
            <a:off x="8849113" y="5424255"/>
            <a:ext cx="446251" cy="446251"/>
            <a:chOff x="0" y="0"/>
            <a:chExt cx="117531" cy="117531"/>
          </a:xfrm>
        </p:grpSpPr>
        <p:sp>
          <p:nvSpPr>
            <p:cNvPr name="Freeform 34" id="3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5" id="35"/>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11</a:t>
              </a:r>
            </a:p>
          </p:txBody>
        </p:sp>
      </p:grpSp>
      <p:grpSp>
        <p:nvGrpSpPr>
          <p:cNvPr name="Group 36" id="36"/>
          <p:cNvGrpSpPr/>
          <p:nvPr/>
        </p:nvGrpSpPr>
        <p:grpSpPr>
          <a:xfrm rot="0">
            <a:off x="10531113" y="5424255"/>
            <a:ext cx="446251" cy="446251"/>
            <a:chOff x="0" y="0"/>
            <a:chExt cx="117531" cy="117531"/>
          </a:xfrm>
        </p:grpSpPr>
        <p:sp>
          <p:nvSpPr>
            <p:cNvPr name="Freeform 37" id="3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8" id="38"/>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12</a:t>
              </a:r>
            </a:p>
          </p:txBody>
        </p:sp>
      </p:grpSp>
      <p:grpSp>
        <p:nvGrpSpPr>
          <p:cNvPr name="Group 39" id="39"/>
          <p:cNvGrpSpPr/>
          <p:nvPr/>
        </p:nvGrpSpPr>
        <p:grpSpPr>
          <a:xfrm rot="0">
            <a:off x="12212244" y="5424255"/>
            <a:ext cx="446251" cy="446251"/>
            <a:chOff x="0" y="0"/>
            <a:chExt cx="117531" cy="117531"/>
          </a:xfrm>
        </p:grpSpPr>
        <p:sp>
          <p:nvSpPr>
            <p:cNvPr name="Freeform 40" id="4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1" id="41"/>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13</a:t>
              </a:r>
            </a:p>
          </p:txBody>
        </p:sp>
      </p:grpSp>
      <p:grpSp>
        <p:nvGrpSpPr>
          <p:cNvPr name="Group 42" id="42"/>
          <p:cNvGrpSpPr/>
          <p:nvPr/>
        </p:nvGrpSpPr>
        <p:grpSpPr>
          <a:xfrm rot="0">
            <a:off x="13890688" y="5424255"/>
            <a:ext cx="446251" cy="446251"/>
            <a:chOff x="0" y="0"/>
            <a:chExt cx="117531" cy="117531"/>
          </a:xfrm>
        </p:grpSpPr>
        <p:sp>
          <p:nvSpPr>
            <p:cNvPr name="Freeform 43" id="4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4" id="44"/>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14</a:t>
              </a:r>
            </a:p>
          </p:txBody>
        </p:sp>
      </p:grpSp>
      <p:grpSp>
        <p:nvGrpSpPr>
          <p:cNvPr name="Group 45" id="45"/>
          <p:cNvGrpSpPr/>
          <p:nvPr/>
        </p:nvGrpSpPr>
        <p:grpSpPr>
          <a:xfrm rot="0">
            <a:off x="15580263" y="5424255"/>
            <a:ext cx="446251" cy="446251"/>
            <a:chOff x="0" y="0"/>
            <a:chExt cx="117531" cy="117531"/>
          </a:xfrm>
        </p:grpSpPr>
        <p:sp>
          <p:nvSpPr>
            <p:cNvPr name="Freeform 46" id="4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7" id="4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15</a:t>
              </a:r>
            </a:p>
          </p:txBody>
        </p:sp>
      </p:grpSp>
      <p:grpSp>
        <p:nvGrpSpPr>
          <p:cNvPr name="Group 48" id="48"/>
          <p:cNvGrpSpPr/>
          <p:nvPr/>
        </p:nvGrpSpPr>
        <p:grpSpPr>
          <a:xfrm rot="0">
            <a:off x="5486627" y="6697276"/>
            <a:ext cx="446251" cy="446251"/>
            <a:chOff x="0" y="0"/>
            <a:chExt cx="117531" cy="117531"/>
          </a:xfrm>
        </p:grpSpPr>
        <p:sp>
          <p:nvSpPr>
            <p:cNvPr name="Freeform 49" id="49"/>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0" id="50"/>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16</a:t>
              </a:r>
            </a:p>
          </p:txBody>
        </p:sp>
      </p:grpSp>
      <p:grpSp>
        <p:nvGrpSpPr>
          <p:cNvPr name="Group 51" id="51"/>
          <p:cNvGrpSpPr/>
          <p:nvPr/>
        </p:nvGrpSpPr>
        <p:grpSpPr>
          <a:xfrm rot="0">
            <a:off x="7159057" y="6697276"/>
            <a:ext cx="491330" cy="446251"/>
            <a:chOff x="0" y="0"/>
            <a:chExt cx="129404" cy="117531"/>
          </a:xfrm>
        </p:grpSpPr>
        <p:sp>
          <p:nvSpPr>
            <p:cNvPr name="Freeform 52" id="52"/>
            <p:cNvSpPr/>
            <p:nvPr/>
          </p:nvSpPr>
          <p:spPr>
            <a:xfrm flipH="false" flipV="false" rot="0">
              <a:off x="0" y="0"/>
              <a:ext cx="129404" cy="117531"/>
            </a:xfrm>
            <a:custGeom>
              <a:avLst/>
              <a:gdLst/>
              <a:ahLst/>
              <a:cxnLst/>
              <a:rect r="r" b="b" t="t" l="l"/>
              <a:pathLst>
                <a:path h="117531" w="129404">
                  <a:moveTo>
                    <a:pt x="0" y="0"/>
                  </a:moveTo>
                  <a:lnTo>
                    <a:pt x="129404" y="0"/>
                  </a:lnTo>
                  <a:lnTo>
                    <a:pt x="129404" y="117531"/>
                  </a:lnTo>
                  <a:lnTo>
                    <a:pt x="0" y="117531"/>
                  </a:lnTo>
                  <a:close/>
                </a:path>
              </a:pathLst>
            </a:custGeom>
            <a:solidFill>
              <a:srgbClr val="FFFFFF"/>
            </a:solidFill>
            <a:ln w="9525" cap="sq">
              <a:solidFill>
                <a:srgbClr val="1C2120"/>
              </a:solidFill>
              <a:prstDash val="solid"/>
              <a:miter/>
            </a:ln>
          </p:spPr>
        </p:sp>
        <p:sp>
          <p:nvSpPr>
            <p:cNvPr name="TextBox 53" id="53"/>
            <p:cNvSpPr txBox="true"/>
            <p:nvPr/>
          </p:nvSpPr>
          <p:spPr>
            <a:xfrm>
              <a:off x="0" y="-38100"/>
              <a:ext cx="129404"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17</a:t>
              </a:r>
            </a:p>
          </p:txBody>
        </p:sp>
      </p:grpSp>
      <p:grpSp>
        <p:nvGrpSpPr>
          <p:cNvPr name="Group 54" id="54"/>
          <p:cNvGrpSpPr/>
          <p:nvPr/>
        </p:nvGrpSpPr>
        <p:grpSpPr>
          <a:xfrm rot="0">
            <a:off x="8849113" y="6697276"/>
            <a:ext cx="446251" cy="446251"/>
            <a:chOff x="0" y="0"/>
            <a:chExt cx="117531" cy="117531"/>
          </a:xfrm>
        </p:grpSpPr>
        <p:sp>
          <p:nvSpPr>
            <p:cNvPr name="Freeform 55" id="5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6" id="56"/>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18</a:t>
              </a:r>
            </a:p>
          </p:txBody>
        </p:sp>
      </p:grpSp>
      <p:grpSp>
        <p:nvGrpSpPr>
          <p:cNvPr name="Group 57" id="57"/>
          <p:cNvGrpSpPr/>
          <p:nvPr/>
        </p:nvGrpSpPr>
        <p:grpSpPr>
          <a:xfrm rot="0">
            <a:off x="10531113" y="6697276"/>
            <a:ext cx="479374" cy="446251"/>
            <a:chOff x="0" y="0"/>
            <a:chExt cx="126255" cy="117531"/>
          </a:xfrm>
        </p:grpSpPr>
        <p:sp>
          <p:nvSpPr>
            <p:cNvPr name="Freeform 58" id="58"/>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59" id="59"/>
            <p:cNvSpPr txBox="true"/>
            <p:nvPr/>
          </p:nvSpPr>
          <p:spPr>
            <a:xfrm>
              <a:off x="0" y="-38100"/>
              <a:ext cx="12625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19</a:t>
              </a:r>
            </a:p>
          </p:txBody>
        </p:sp>
      </p:grpSp>
      <p:grpSp>
        <p:nvGrpSpPr>
          <p:cNvPr name="Group 60" id="60"/>
          <p:cNvGrpSpPr/>
          <p:nvPr/>
        </p:nvGrpSpPr>
        <p:grpSpPr>
          <a:xfrm rot="0">
            <a:off x="12212244" y="6697276"/>
            <a:ext cx="487819" cy="446251"/>
            <a:chOff x="0" y="0"/>
            <a:chExt cx="128479" cy="117531"/>
          </a:xfrm>
        </p:grpSpPr>
        <p:sp>
          <p:nvSpPr>
            <p:cNvPr name="Freeform 61" id="61"/>
            <p:cNvSpPr/>
            <p:nvPr/>
          </p:nvSpPr>
          <p:spPr>
            <a:xfrm flipH="false" flipV="false" rot="0">
              <a:off x="0" y="0"/>
              <a:ext cx="128479" cy="117531"/>
            </a:xfrm>
            <a:custGeom>
              <a:avLst/>
              <a:gdLst/>
              <a:ahLst/>
              <a:cxnLst/>
              <a:rect r="r" b="b" t="t" l="l"/>
              <a:pathLst>
                <a:path h="117531" w="128479">
                  <a:moveTo>
                    <a:pt x="0" y="0"/>
                  </a:moveTo>
                  <a:lnTo>
                    <a:pt x="128479" y="0"/>
                  </a:lnTo>
                  <a:lnTo>
                    <a:pt x="128479" y="117531"/>
                  </a:lnTo>
                  <a:lnTo>
                    <a:pt x="0" y="117531"/>
                  </a:lnTo>
                  <a:close/>
                </a:path>
              </a:pathLst>
            </a:custGeom>
            <a:solidFill>
              <a:srgbClr val="FFFFFF"/>
            </a:solidFill>
            <a:ln w="9525" cap="sq">
              <a:solidFill>
                <a:srgbClr val="1C2120"/>
              </a:solidFill>
              <a:prstDash val="solid"/>
              <a:miter/>
            </a:ln>
          </p:spPr>
        </p:sp>
        <p:sp>
          <p:nvSpPr>
            <p:cNvPr name="TextBox 62" id="62"/>
            <p:cNvSpPr txBox="true"/>
            <p:nvPr/>
          </p:nvSpPr>
          <p:spPr>
            <a:xfrm>
              <a:off x="0" y="-38100"/>
              <a:ext cx="128479"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20</a:t>
              </a:r>
            </a:p>
          </p:txBody>
        </p:sp>
      </p:grpSp>
      <p:grpSp>
        <p:nvGrpSpPr>
          <p:cNvPr name="Group 63" id="63"/>
          <p:cNvGrpSpPr/>
          <p:nvPr/>
        </p:nvGrpSpPr>
        <p:grpSpPr>
          <a:xfrm rot="0">
            <a:off x="13890688" y="6697276"/>
            <a:ext cx="481881" cy="446251"/>
            <a:chOff x="0" y="0"/>
            <a:chExt cx="126915" cy="117531"/>
          </a:xfrm>
        </p:grpSpPr>
        <p:sp>
          <p:nvSpPr>
            <p:cNvPr name="Freeform 64" id="64"/>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5" id="65"/>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21</a:t>
              </a:r>
            </a:p>
          </p:txBody>
        </p:sp>
      </p:grpSp>
      <p:grpSp>
        <p:nvGrpSpPr>
          <p:cNvPr name="Group 66" id="66"/>
          <p:cNvGrpSpPr/>
          <p:nvPr/>
        </p:nvGrpSpPr>
        <p:grpSpPr>
          <a:xfrm rot="0">
            <a:off x="15580263" y="6697276"/>
            <a:ext cx="481881" cy="446251"/>
            <a:chOff x="0" y="0"/>
            <a:chExt cx="126915" cy="117531"/>
          </a:xfrm>
        </p:grpSpPr>
        <p:sp>
          <p:nvSpPr>
            <p:cNvPr name="Freeform 67" id="67"/>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8" id="68"/>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22</a:t>
              </a:r>
            </a:p>
          </p:txBody>
        </p:sp>
      </p:grpSp>
      <p:grpSp>
        <p:nvGrpSpPr>
          <p:cNvPr name="Group 69" id="69"/>
          <p:cNvGrpSpPr/>
          <p:nvPr/>
        </p:nvGrpSpPr>
        <p:grpSpPr>
          <a:xfrm rot="0">
            <a:off x="5486627" y="7970297"/>
            <a:ext cx="481881" cy="446251"/>
            <a:chOff x="0" y="0"/>
            <a:chExt cx="126915" cy="117531"/>
          </a:xfrm>
        </p:grpSpPr>
        <p:sp>
          <p:nvSpPr>
            <p:cNvPr name="Freeform 70" id="70"/>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71" id="71"/>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23</a:t>
              </a:r>
            </a:p>
          </p:txBody>
        </p:sp>
      </p:grpSp>
      <p:grpSp>
        <p:nvGrpSpPr>
          <p:cNvPr name="Group 72" id="72"/>
          <p:cNvGrpSpPr/>
          <p:nvPr/>
        </p:nvGrpSpPr>
        <p:grpSpPr>
          <a:xfrm rot="0">
            <a:off x="7168582" y="7970297"/>
            <a:ext cx="481805" cy="446251"/>
            <a:chOff x="0" y="0"/>
            <a:chExt cx="126895" cy="117531"/>
          </a:xfrm>
        </p:grpSpPr>
        <p:sp>
          <p:nvSpPr>
            <p:cNvPr name="Freeform 73" id="73"/>
            <p:cNvSpPr/>
            <p:nvPr/>
          </p:nvSpPr>
          <p:spPr>
            <a:xfrm flipH="false" flipV="false" rot="0">
              <a:off x="0" y="0"/>
              <a:ext cx="126895" cy="117531"/>
            </a:xfrm>
            <a:custGeom>
              <a:avLst/>
              <a:gdLst/>
              <a:ahLst/>
              <a:cxnLst/>
              <a:rect r="r" b="b" t="t" l="l"/>
              <a:pathLst>
                <a:path h="117531" w="126895">
                  <a:moveTo>
                    <a:pt x="0" y="0"/>
                  </a:moveTo>
                  <a:lnTo>
                    <a:pt x="126895" y="0"/>
                  </a:lnTo>
                  <a:lnTo>
                    <a:pt x="126895" y="117531"/>
                  </a:lnTo>
                  <a:lnTo>
                    <a:pt x="0" y="117531"/>
                  </a:lnTo>
                  <a:close/>
                </a:path>
              </a:pathLst>
            </a:custGeom>
            <a:solidFill>
              <a:srgbClr val="FFFFFF"/>
            </a:solidFill>
            <a:ln w="9525" cap="sq">
              <a:solidFill>
                <a:srgbClr val="1C2120"/>
              </a:solidFill>
              <a:prstDash val="solid"/>
              <a:miter/>
            </a:ln>
          </p:spPr>
        </p:sp>
        <p:sp>
          <p:nvSpPr>
            <p:cNvPr name="TextBox 74" id="74"/>
            <p:cNvSpPr txBox="true"/>
            <p:nvPr/>
          </p:nvSpPr>
          <p:spPr>
            <a:xfrm>
              <a:off x="0" y="-38100"/>
              <a:ext cx="12689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24</a:t>
              </a:r>
            </a:p>
          </p:txBody>
        </p:sp>
      </p:grpSp>
      <p:grpSp>
        <p:nvGrpSpPr>
          <p:cNvPr name="Group 75" id="75"/>
          <p:cNvGrpSpPr/>
          <p:nvPr/>
        </p:nvGrpSpPr>
        <p:grpSpPr>
          <a:xfrm rot="0">
            <a:off x="8849113" y="7970297"/>
            <a:ext cx="475234" cy="446251"/>
            <a:chOff x="0" y="0"/>
            <a:chExt cx="125165" cy="117531"/>
          </a:xfrm>
        </p:grpSpPr>
        <p:sp>
          <p:nvSpPr>
            <p:cNvPr name="Freeform 76" id="76"/>
            <p:cNvSpPr/>
            <p:nvPr/>
          </p:nvSpPr>
          <p:spPr>
            <a:xfrm flipH="false" flipV="false" rot="0">
              <a:off x="0" y="0"/>
              <a:ext cx="125165" cy="117531"/>
            </a:xfrm>
            <a:custGeom>
              <a:avLst/>
              <a:gdLst/>
              <a:ahLst/>
              <a:cxnLst/>
              <a:rect r="r" b="b" t="t" l="l"/>
              <a:pathLst>
                <a:path h="117531" w="125165">
                  <a:moveTo>
                    <a:pt x="0" y="0"/>
                  </a:moveTo>
                  <a:lnTo>
                    <a:pt x="125165" y="0"/>
                  </a:lnTo>
                  <a:lnTo>
                    <a:pt x="125165" y="117531"/>
                  </a:lnTo>
                  <a:lnTo>
                    <a:pt x="0" y="117531"/>
                  </a:lnTo>
                  <a:close/>
                </a:path>
              </a:pathLst>
            </a:custGeom>
            <a:solidFill>
              <a:srgbClr val="FFFFFF"/>
            </a:solidFill>
            <a:ln w="9525" cap="sq">
              <a:solidFill>
                <a:srgbClr val="1C2120"/>
              </a:solidFill>
              <a:prstDash val="solid"/>
              <a:miter/>
            </a:ln>
          </p:spPr>
        </p:sp>
        <p:sp>
          <p:nvSpPr>
            <p:cNvPr name="TextBox 77" id="77"/>
            <p:cNvSpPr txBox="true"/>
            <p:nvPr/>
          </p:nvSpPr>
          <p:spPr>
            <a:xfrm>
              <a:off x="0" y="-38100"/>
              <a:ext cx="12516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25</a:t>
              </a:r>
            </a:p>
          </p:txBody>
        </p:sp>
      </p:grpSp>
      <p:grpSp>
        <p:nvGrpSpPr>
          <p:cNvPr name="Group 78" id="78"/>
          <p:cNvGrpSpPr/>
          <p:nvPr/>
        </p:nvGrpSpPr>
        <p:grpSpPr>
          <a:xfrm rot="0">
            <a:off x="10531113" y="7970297"/>
            <a:ext cx="479374" cy="446251"/>
            <a:chOff x="0" y="0"/>
            <a:chExt cx="126255" cy="117531"/>
          </a:xfrm>
        </p:grpSpPr>
        <p:sp>
          <p:nvSpPr>
            <p:cNvPr name="Freeform 79" id="79"/>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80" id="80"/>
            <p:cNvSpPr txBox="true"/>
            <p:nvPr/>
          </p:nvSpPr>
          <p:spPr>
            <a:xfrm>
              <a:off x="0" y="-38100"/>
              <a:ext cx="12625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26</a:t>
              </a:r>
            </a:p>
          </p:txBody>
        </p:sp>
      </p:grpSp>
      <p:grpSp>
        <p:nvGrpSpPr>
          <p:cNvPr name="Group 81" id="81"/>
          <p:cNvGrpSpPr/>
          <p:nvPr/>
        </p:nvGrpSpPr>
        <p:grpSpPr>
          <a:xfrm rot="0">
            <a:off x="12212244" y="7970297"/>
            <a:ext cx="487819" cy="446251"/>
            <a:chOff x="0" y="0"/>
            <a:chExt cx="128479" cy="117531"/>
          </a:xfrm>
        </p:grpSpPr>
        <p:sp>
          <p:nvSpPr>
            <p:cNvPr name="Freeform 82" id="82"/>
            <p:cNvSpPr/>
            <p:nvPr/>
          </p:nvSpPr>
          <p:spPr>
            <a:xfrm flipH="false" flipV="false" rot="0">
              <a:off x="0" y="0"/>
              <a:ext cx="128479" cy="117531"/>
            </a:xfrm>
            <a:custGeom>
              <a:avLst/>
              <a:gdLst/>
              <a:ahLst/>
              <a:cxnLst/>
              <a:rect r="r" b="b" t="t" l="l"/>
              <a:pathLst>
                <a:path h="117531" w="128479">
                  <a:moveTo>
                    <a:pt x="0" y="0"/>
                  </a:moveTo>
                  <a:lnTo>
                    <a:pt x="128479" y="0"/>
                  </a:lnTo>
                  <a:lnTo>
                    <a:pt x="128479" y="117531"/>
                  </a:lnTo>
                  <a:lnTo>
                    <a:pt x="0" y="117531"/>
                  </a:lnTo>
                  <a:close/>
                </a:path>
              </a:pathLst>
            </a:custGeom>
            <a:solidFill>
              <a:srgbClr val="FFFFFF"/>
            </a:solidFill>
            <a:ln w="9525" cap="sq">
              <a:solidFill>
                <a:srgbClr val="1C2120"/>
              </a:solidFill>
              <a:prstDash val="solid"/>
              <a:miter/>
            </a:ln>
          </p:spPr>
        </p:sp>
        <p:sp>
          <p:nvSpPr>
            <p:cNvPr name="TextBox 83" id="83"/>
            <p:cNvSpPr txBox="true"/>
            <p:nvPr/>
          </p:nvSpPr>
          <p:spPr>
            <a:xfrm>
              <a:off x="0" y="-38100"/>
              <a:ext cx="128479"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27</a:t>
              </a:r>
            </a:p>
          </p:txBody>
        </p:sp>
      </p:grpSp>
      <p:grpSp>
        <p:nvGrpSpPr>
          <p:cNvPr name="Group 84" id="84"/>
          <p:cNvGrpSpPr/>
          <p:nvPr/>
        </p:nvGrpSpPr>
        <p:grpSpPr>
          <a:xfrm rot="0">
            <a:off x="13890688" y="7970297"/>
            <a:ext cx="481881" cy="446251"/>
            <a:chOff x="0" y="0"/>
            <a:chExt cx="126915" cy="117531"/>
          </a:xfrm>
        </p:grpSpPr>
        <p:sp>
          <p:nvSpPr>
            <p:cNvPr name="Freeform 85" id="85"/>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86" id="86"/>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28</a:t>
              </a:r>
            </a:p>
          </p:txBody>
        </p:sp>
      </p:grpSp>
      <p:sp>
        <p:nvSpPr>
          <p:cNvPr name="AutoShape 87" id="87"/>
          <p:cNvSpPr/>
          <p:nvPr/>
        </p:nvSpPr>
        <p:spPr>
          <a:xfrm>
            <a:off x="1049366" y="4577637"/>
            <a:ext cx="3729068" cy="0"/>
          </a:xfrm>
          <a:prstGeom prst="line">
            <a:avLst/>
          </a:prstGeom>
          <a:ln cap="flat" w="9525">
            <a:solidFill>
              <a:srgbClr val="1C2120"/>
            </a:solidFill>
            <a:prstDash val="solid"/>
            <a:headEnd type="none" len="sm" w="sm"/>
            <a:tailEnd type="none" len="sm" w="sm"/>
          </a:ln>
        </p:spPr>
      </p:sp>
      <p:grpSp>
        <p:nvGrpSpPr>
          <p:cNvPr name="Group 88" id="88"/>
          <p:cNvGrpSpPr/>
          <p:nvPr/>
        </p:nvGrpSpPr>
        <p:grpSpPr>
          <a:xfrm rot="0">
            <a:off x="1028700" y="5331660"/>
            <a:ext cx="1763609" cy="576946"/>
            <a:chOff x="0" y="0"/>
            <a:chExt cx="464490" cy="151953"/>
          </a:xfrm>
        </p:grpSpPr>
        <p:sp>
          <p:nvSpPr>
            <p:cNvPr name="Freeform 89" id="89"/>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90" id="90"/>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91" id="91"/>
          <p:cNvGrpSpPr/>
          <p:nvPr/>
        </p:nvGrpSpPr>
        <p:grpSpPr>
          <a:xfrm rot="0">
            <a:off x="1028700" y="5331660"/>
            <a:ext cx="401956" cy="576946"/>
            <a:chOff x="0" y="0"/>
            <a:chExt cx="105865" cy="151953"/>
          </a:xfrm>
        </p:grpSpPr>
        <p:sp>
          <p:nvSpPr>
            <p:cNvPr name="Freeform 92" id="92"/>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EB63C"/>
            </a:solidFill>
            <a:ln w="9525" cap="sq">
              <a:solidFill>
                <a:srgbClr val="1C2120"/>
              </a:solidFill>
              <a:prstDash val="solid"/>
              <a:miter/>
            </a:ln>
          </p:spPr>
        </p:sp>
        <p:sp>
          <p:nvSpPr>
            <p:cNvPr name="TextBox 93" id="93"/>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94" id="94"/>
          <p:cNvGrpSpPr/>
          <p:nvPr/>
        </p:nvGrpSpPr>
        <p:grpSpPr>
          <a:xfrm rot="0">
            <a:off x="3014825" y="5331660"/>
            <a:ext cx="1763609" cy="576946"/>
            <a:chOff x="0" y="0"/>
            <a:chExt cx="464490" cy="151953"/>
          </a:xfrm>
        </p:grpSpPr>
        <p:sp>
          <p:nvSpPr>
            <p:cNvPr name="Freeform 95" id="95"/>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96" id="96"/>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97" id="97"/>
          <p:cNvGrpSpPr/>
          <p:nvPr/>
        </p:nvGrpSpPr>
        <p:grpSpPr>
          <a:xfrm rot="0">
            <a:off x="3014825" y="5331660"/>
            <a:ext cx="401956" cy="576946"/>
            <a:chOff x="0" y="0"/>
            <a:chExt cx="105865" cy="151953"/>
          </a:xfrm>
        </p:grpSpPr>
        <p:sp>
          <p:nvSpPr>
            <p:cNvPr name="Freeform 98" id="98"/>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C7DA8"/>
            </a:solidFill>
            <a:ln w="9525" cap="sq">
              <a:solidFill>
                <a:srgbClr val="1C2120"/>
              </a:solidFill>
              <a:prstDash val="solid"/>
              <a:miter/>
            </a:ln>
          </p:spPr>
        </p:sp>
        <p:sp>
          <p:nvSpPr>
            <p:cNvPr name="TextBox 99" id="99"/>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00" id="100"/>
          <p:cNvGrpSpPr/>
          <p:nvPr/>
        </p:nvGrpSpPr>
        <p:grpSpPr>
          <a:xfrm rot="0">
            <a:off x="1049366" y="6894695"/>
            <a:ext cx="1763609" cy="401956"/>
            <a:chOff x="0" y="0"/>
            <a:chExt cx="464490" cy="105865"/>
          </a:xfrm>
        </p:grpSpPr>
        <p:sp>
          <p:nvSpPr>
            <p:cNvPr name="Freeform 101" id="101"/>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02" id="102"/>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03" id="103"/>
          <p:cNvGrpSpPr/>
          <p:nvPr/>
        </p:nvGrpSpPr>
        <p:grpSpPr>
          <a:xfrm rot="0">
            <a:off x="1049366" y="6894695"/>
            <a:ext cx="401956" cy="401956"/>
            <a:chOff x="0" y="0"/>
            <a:chExt cx="105865" cy="105865"/>
          </a:xfrm>
        </p:grpSpPr>
        <p:sp>
          <p:nvSpPr>
            <p:cNvPr name="Freeform 104" id="104"/>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FD5A47"/>
            </a:solidFill>
            <a:ln w="9525" cap="sq">
              <a:solidFill>
                <a:srgbClr val="1C2120"/>
              </a:solidFill>
              <a:prstDash val="solid"/>
              <a:miter/>
            </a:ln>
          </p:spPr>
        </p:sp>
        <p:sp>
          <p:nvSpPr>
            <p:cNvPr name="TextBox 105" id="105"/>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06" id="106"/>
          <p:cNvGrpSpPr/>
          <p:nvPr/>
        </p:nvGrpSpPr>
        <p:grpSpPr>
          <a:xfrm rot="0">
            <a:off x="3014825" y="6168366"/>
            <a:ext cx="1763609" cy="401956"/>
            <a:chOff x="0" y="0"/>
            <a:chExt cx="464490" cy="105865"/>
          </a:xfrm>
        </p:grpSpPr>
        <p:sp>
          <p:nvSpPr>
            <p:cNvPr name="Freeform 107" id="107"/>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08" id="108"/>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09" id="109"/>
          <p:cNvGrpSpPr/>
          <p:nvPr/>
        </p:nvGrpSpPr>
        <p:grpSpPr>
          <a:xfrm rot="0">
            <a:off x="3014825" y="6168366"/>
            <a:ext cx="401956" cy="401956"/>
            <a:chOff x="0" y="0"/>
            <a:chExt cx="105865" cy="105865"/>
          </a:xfrm>
        </p:grpSpPr>
        <p:sp>
          <p:nvSpPr>
            <p:cNvPr name="Freeform 110" id="110"/>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552CB8"/>
            </a:solidFill>
            <a:ln w="9525" cap="sq">
              <a:solidFill>
                <a:srgbClr val="1C2120"/>
              </a:solidFill>
              <a:prstDash val="solid"/>
              <a:miter/>
            </a:ln>
          </p:spPr>
        </p:sp>
        <p:sp>
          <p:nvSpPr>
            <p:cNvPr name="TextBox 111" id="111"/>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12" id="112"/>
          <p:cNvGrpSpPr/>
          <p:nvPr/>
        </p:nvGrpSpPr>
        <p:grpSpPr>
          <a:xfrm rot="0">
            <a:off x="1028700" y="6080056"/>
            <a:ext cx="1763609" cy="578575"/>
            <a:chOff x="0" y="0"/>
            <a:chExt cx="464490" cy="152382"/>
          </a:xfrm>
        </p:grpSpPr>
        <p:sp>
          <p:nvSpPr>
            <p:cNvPr name="Freeform 113" id="113"/>
            <p:cNvSpPr/>
            <p:nvPr/>
          </p:nvSpPr>
          <p:spPr>
            <a:xfrm flipH="false" flipV="false" rot="0">
              <a:off x="0" y="0"/>
              <a:ext cx="464490" cy="152382"/>
            </a:xfrm>
            <a:custGeom>
              <a:avLst/>
              <a:gdLst/>
              <a:ahLst/>
              <a:cxnLst/>
              <a:rect r="r" b="b" t="t" l="l"/>
              <a:pathLst>
                <a:path h="152382" w="464490">
                  <a:moveTo>
                    <a:pt x="0" y="0"/>
                  </a:moveTo>
                  <a:lnTo>
                    <a:pt x="464490" y="0"/>
                  </a:lnTo>
                  <a:lnTo>
                    <a:pt x="464490" y="152382"/>
                  </a:lnTo>
                  <a:lnTo>
                    <a:pt x="0" y="152382"/>
                  </a:lnTo>
                  <a:close/>
                </a:path>
              </a:pathLst>
            </a:custGeom>
            <a:solidFill>
              <a:srgbClr val="000000">
                <a:alpha val="0"/>
              </a:srgbClr>
            </a:solidFill>
            <a:ln w="9525" cap="sq">
              <a:solidFill>
                <a:srgbClr val="1C2120"/>
              </a:solidFill>
              <a:prstDash val="solid"/>
              <a:miter/>
            </a:ln>
          </p:spPr>
        </p:sp>
        <p:sp>
          <p:nvSpPr>
            <p:cNvPr name="TextBox 114" id="114"/>
            <p:cNvSpPr txBox="true"/>
            <p:nvPr/>
          </p:nvSpPr>
          <p:spPr>
            <a:xfrm>
              <a:off x="0" y="-38100"/>
              <a:ext cx="464490" cy="190482"/>
            </a:xfrm>
            <a:prstGeom prst="rect">
              <a:avLst/>
            </a:prstGeom>
          </p:spPr>
          <p:txBody>
            <a:bodyPr anchor="ctr" rtlCol="false" tIns="50800" lIns="50800" bIns="50800" rIns="50800"/>
            <a:lstStyle/>
            <a:p>
              <a:pPr algn="ctr">
                <a:lnSpc>
                  <a:spcPts val="2520"/>
                </a:lnSpc>
              </a:pPr>
            </a:p>
          </p:txBody>
        </p:sp>
      </p:grpSp>
      <p:grpSp>
        <p:nvGrpSpPr>
          <p:cNvPr name="Group 115" id="115"/>
          <p:cNvGrpSpPr/>
          <p:nvPr/>
        </p:nvGrpSpPr>
        <p:grpSpPr>
          <a:xfrm rot="0">
            <a:off x="1028700" y="6080056"/>
            <a:ext cx="401956" cy="578575"/>
            <a:chOff x="0" y="0"/>
            <a:chExt cx="105865" cy="152382"/>
          </a:xfrm>
        </p:grpSpPr>
        <p:sp>
          <p:nvSpPr>
            <p:cNvPr name="Freeform 116" id="116"/>
            <p:cNvSpPr/>
            <p:nvPr/>
          </p:nvSpPr>
          <p:spPr>
            <a:xfrm flipH="false" flipV="false" rot="0">
              <a:off x="0" y="0"/>
              <a:ext cx="105865" cy="152382"/>
            </a:xfrm>
            <a:custGeom>
              <a:avLst/>
              <a:gdLst/>
              <a:ahLst/>
              <a:cxnLst/>
              <a:rect r="r" b="b" t="t" l="l"/>
              <a:pathLst>
                <a:path h="152382" w="105865">
                  <a:moveTo>
                    <a:pt x="0" y="0"/>
                  </a:moveTo>
                  <a:lnTo>
                    <a:pt x="105865" y="0"/>
                  </a:lnTo>
                  <a:lnTo>
                    <a:pt x="105865" y="152382"/>
                  </a:lnTo>
                  <a:lnTo>
                    <a:pt x="0" y="152382"/>
                  </a:lnTo>
                  <a:close/>
                </a:path>
              </a:pathLst>
            </a:custGeom>
            <a:solidFill>
              <a:srgbClr val="029A5E"/>
            </a:solidFill>
            <a:ln w="9525" cap="sq">
              <a:solidFill>
                <a:srgbClr val="1C2120"/>
              </a:solidFill>
              <a:prstDash val="solid"/>
              <a:miter/>
            </a:ln>
          </p:spPr>
        </p:sp>
        <p:sp>
          <p:nvSpPr>
            <p:cNvPr name="TextBox 117" id="117"/>
            <p:cNvSpPr txBox="true"/>
            <p:nvPr/>
          </p:nvSpPr>
          <p:spPr>
            <a:xfrm>
              <a:off x="0" y="-38100"/>
              <a:ext cx="105865" cy="190482"/>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18" id="118"/>
          <p:cNvGrpSpPr/>
          <p:nvPr/>
        </p:nvGrpSpPr>
        <p:grpSpPr>
          <a:xfrm rot="0">
            <a:off x="3014825" y="6894695"/>
            <a:ext cx="1763609" cy="401956"/>
            <a:chOff x="0" y="0"/>
            <a:chExt cx="464490" cy="105865"/>
          </a:xfrm>
        </p:grpSpPr>
        <p:sp>
          <p:nvSpPr>
            <p:cNvPr name="Freeform 119" id="119"/>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20" id="120"/>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21" id="121"/>
          <p:cNvGrpSpPr/>
          <p:nvPr/>
        </p:nvGrpSpPr>
        <p:grpSpPr>
          <a:xfrm rot="0">
            <a:off x="3014825" y="6894695"/>
            <a:ext cx="401956" cy="401956"/>
            <a:chOff x="0" y="0"/>
            <a:chExt cx="105865" cy="105865"/>
          </a:xfrm>
        </p:grpSpPr>
        <p:sp>
          <p:nvSpPr>
            <p:cNvPr name="Freeform 122" id="122"/>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058CD6"/>
            </a:solidFill>
            <a:ln w="9525" cap="sq">
              <a:solidFill>
                <a:srgbClr val="1C2120"/>
              </a:solidFill>
              <a:prstDash val="solid"/>
              <a:miter/>
            </a:ln>
          </p:spPr>
        </p:sp>
        <p:sp>
          <p:nvSpPr>
            <p:cNvPr name="TextBox 123" id="123"/>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sp>
        <p:nvSpPr>
          <p:cNvPr name="Freeform 124" id="124"/>
          <p:cNvSpPr/>
          <p:nvPr/>
        </p:nvSpPr>
        <p:spPr>
          <a:xfrm flipH="false" flipV="false" rot="0">
            <a:off x="1049366" y="1028700"/>
            <a:ext cx="2791977" cy="675219"/>
          </a:xfrm>
          <a:custGeom>
            <a:avLst/>
            <a:gdLst/>
            <a:ahLst/>
            <a:cxnLst/>
            <a:rect r="r" b="b" t="t" l="l"/>
            <a:pathLst>
              <a:path h="675219" w="2791977">
                <a:moveTo>
                  <a:pt x="0" y="0"/>
                </a:moveTo>
                <a:lnTo>
                  <a:pt x="2791977" y="0"/>
                </a:lnTo>
                <a:lnTo>
                  <a:pt x="2791977" y="675219"/>
                </a:lnTo>
                <a:lnTo>
                  <a:pt x="0" y="675219"/>
                </a:lnTo>
                <a:lnTo>
                  <a:pt x="0" y="0"/>
                </a:lnTo>
                <a:close/>
              </a:path>
            </a:pathLst>
          </a:custGeom>
          <a:blipFill>
            <a:blip r:embed="rId2"/>
            <a:stretch>
              <a:fillRect l="0" t="0" r="0" b="0"/>
            </a:stretch>
          </a:blipFill>
        </p:spPr>
      </p:sp>
      <p:sp>
        <p:nvSpPr>
          <p:cNvPr name="TextBox 125" id="125"/>
          <p:cNvSpPr txBox="true"/>
          <p:nvPr/>
        </p:nvSpPr>
        <p:spPr>
          <a:xfrm rot="0">
            <a:off x="1572087" y="5397226"/>
            <a:ext cx="1169937"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Mindfulness &amp; Relaxation</a:t>
            </a:r>
          </a:p>
        </p:txBody>
      </p:sp>
      <p:sp>
        <p:nvSpPr>
          <p:cNvPr name="TextBox 126" id="126"/>
          <p:cNvSpPr txBox="true"/>
          <p:nvPr/>
        </p:nvSpPr>
        <p:spPr>
          <a:xfrm rot="0">
            <a:off x="3559656" y="5397226"/>
            <a:ext cx="948309"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Self-Care &amp; Creativity</a:t>
            </a:r>
          </a:p>
        </p:txBody>
      </p:sp>
      <p:sp>
        <p:nvSpPr>
          <p:cNvPr name="TextBox 127" id="127"/>
          <p:cNvSpPr txBox="true"/>
          <p:nvPr/>
        </p:nvSpPr>
        <p:spPr>
          <a:xfrm rot="0">
            <a:off x="1572087" y="6982082"/>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Rest &amp; Sleep</a:t>
            </a:r>
          </a:p>
        </p:txBody>
      </p:sp>
      <p:sp>
        <p:nvSpPr>
          <p:cNvPr name="TextBox 128" id="128"/>
          <p:cNvSpPr txBox="true"/>
          <p:nvPr/>
        </p:nvSpPr>
        <p:spPr>
          <a:xfrm rot="0">
            <a:off x="3500039" y="6251234"/>
            <a:ext cx="116993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Physical Activity</a:t>
            </a:r>
          </a:p>
        </p:txBody>
      </p:sp>
      <p:sp>
        <p:nvSpPr>
          <p:cNvPr name="TextBox 129" id="129"/>
          <p:cNvSpPr txBox="true"/>
          <p:nvPr/>
        </p:nvSpPr>
        <p:spPr>
          <a:xfrm rot="0">
            <a:off x="1572087" y="6146437"/>
            <a:ext cx="1088075"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Connect With Others</a:t>
            </a:r>
          </a:p>
        </p:txBody>
      </p:sp>
      <p:sp>
        <p:nvSpPr>
          <p:cNvPr name="TextBox 130" id="130"/>
          <p:cNvSpPr txBox="true"/>
          <p:nvPr/>
        </p:nvSpPr>
        <p:spPr>
          <a:xfrm rot="0">
            <a:off x="3500039" y="6977564"/>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Seek Support</a:t>
            </a:r>
          </a:p>
        </p:txBody>
      </p:sp>
      <p:sp>
        <p:nvSpPr>
          <p:cNvPr name="TextBox 131" id="131"/>
          <p:cNvSpPr txBox="true"/>
          <p:nvPr/>
        </p:nvSpPr>
        <p:spPr>
          <a:xfrm rot="0">
            <a:off x="1028700" y="4877675"/>
            <a:ext cx="2422812" cy="240621"/>
          </a:xfrm>
          <a:prstGeom prst="rect">
            <a:avLst/>
          </a:prstGeom>
        </p:spPr>
        <p:txBody>
          <a:bodyPr anchor="t" rtlCol="false" tIns="0" lIns="0" bIns="0" rIns="0">
            <a:spAutoFit/>
          </a:bodyPr>
          <a:lstStyle/>
          <a:p>
            <a:pPr algn="l">
              <a:lnSpc>
                <a:spcPts val="1960"/>
              </a:lnSpc>
            </a:pPr>
            <a:r>
              <a:rPr lang="en-US" sz="1400" spc="-42" b="true">
                <a:solidFill>
                  <a:srgbClr val="1C2120"/>
                </a:solidFill>
                <a:latin typeface="HK Grotesk Semi-Bold"/>
                <a:ea typeface="HK Grotesk Semi-Bold"/>
                <a:cs typeface="HK Grotesk Semi-Bold"/>
                <a:sym typeface="HK Grotesk Semi-Bold"/>
              </a:rPr>
              <a:t>How will I focus on myself today?</a:t>
            </a:r>
          </a:p>
        </p:txBody>
      </p:sp>
      <p:sp>
        <p:nvSpPr>
          <p:cNvPr name="TextBox 132" id="132"/>
          <p:cNvSpPr txBox="true"/>
          <p:nvPr/>
        </p:nvSpPr>
        <p:spPr>
          <a:xfrm rot="0">
            <a:off x="3820677" y="1255266"/>
            <a:ext cx="10646646" cy="646430"/>
          </a:xfrm>
          <a:prstGeom prst="rect">
            <a:avLst/>
          </a:prstGeom>
        </p:spPr>
        <p:txBody>
          <a:bodyPr anchor="t" rtlCol="false" tIns="0" lIns="0" bIns="0" rIns="0">
            <a:spAutoFit/>
          </a:bodyPr>
          <a:lstStyle/>
          <a:p>
            <a:pPr algn="ctr">
              <a:lnSpc>
                <a:spcPts val="5319"/>
              </a:lnSpc>
            </a:pPr>
            <a:r>
              <a:rPr lang="en-US" b="true" sz="3799" spc="-113">
                <a:solidFill>
                  <a:srgbClr val="1C2120"/>
                </a:solidFill>
                <a:latin typeface="HK Grotesk Bold"/>
                <a:ea typeface="HK Grotesk Bold"/>
                <a:cs typeface="HK Grotesk Bold"/>
                <a:sym typeface="HK Grotesk Bold"/>
              </a:rPr>
              <a:t>FEBRUARY 2025</a:t>
            </a:r>
          </a:p>
        </p:txBody>
      </p:sp>
      <p:sp>
        <p:nvSpPr>
          <p:cNvPr name="TextBox 133" id="133"/>
          <p:cNvSpPr txBox="true"/>
          <p:nvPr/>
        </p:nvSpPr>
        <p:spPr>
          <a:xfrm rot="0">
            <a:off x="1028700" y="2906000"/>
            <a:ext cx="3630135" cy="1335908"/>
          </a:xfrm>
          <a:prstGeom prst="rect">
            <a:avLst/>
          </a:prstGeom>
        </p:spPr>
        <p:txBody>
          <a:bodyPr anchor="t" rtlCol="false" tIns="0" lIns="0" bIns="0" rIns="0">
            <a:spAutoFit/>
          </a:bodyPr>
          <a:lstStyle/>
          <a:p>
            <a:pPr algn="l">
              <a:lnSpc>
                <a:spcPts val="3520"/>
              </a:lnSpc>
            </a:pPr>
            <a:r>
              <a:rPr lang="en-US" sz="3200" spc="-96">
                <a:solidFill>
                  <a:srgbClr val="1C2120"/>
                </a:solidFill>
                <a:latin typeface="HK Grotesk"/>
                <a:ea typeface="HK Grotesk"/>
                <a:cs typeface="HK Grotesk"/>
                <a:sym typeface="HK Grotesk"/>
              </a:rPr>
              <a:t>MONTHLY WELLBEING</a:t>
            </a:r>
          </a:p>
          <a:p>
            <a:pPr algn="l">
              <a:lnSpc>
                <a:spcPts val="3520"/>
              </a:lnSpc>
            </a:pPr>
            <a:r>
              <a:rPr lang="en-US" sz="3200" spc="-96">
                <a:solidFill>
                  <a:srgbClr val="1C2120"/>
                </a:solidFill>
                <a:latin typeface="HK Grotesk"/>
                <a:ea typeface="HK Grotesk"/>
                <a:cs typeface="HK Grotesk"/>
                <a:sym typeface="HK Grotesk"/>
              </a:rPr>
              <a:t>CALENDAR</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CFBFB"/>
        </a:solidFill>
      </p:bgPr>
    </p:bg>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5477102" y="2177418"/>
          <a:ext cx="11767517" cy="7080882"/>
        </p:xfrm>
        <a:graphic>
          <a:graphicData uri="http://schemas.openxmlformats.org/drawingml/2006/table">
            <a:tbl>
              <a:tblPr/>
              <a:tblGrid>
                <a:gridCol w="1681074"/>
                <a:gridCol w="1681074"/>
                <a:gridCol w="1681074"/>
                <a:gridCol w="1681074"/>
                <a:gridCol w="1681074"/>
                <a:gridCol w="1681074"/>
                <a:gridCol w="1681074"/>
              </a:tblGrid>
              <a:tr h="610559">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Sunday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Monday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Tuesday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Wednesday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Thursday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Friday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Saturday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078387">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703"/>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bl>
          </a:graphicData>
        </a:graphic>
      </p:graphicFrame>
      <p:grpSp>
        <p:nvGrpSpPr>
          <p:cNvPr name="Group 3" id="3"/>
          <p:cNvGrpSpPr/>
          <p:nvPr/>
        </p:nvGrpSpPr>
        <p:grpSpPr>
          <a:xfrm rot="0">
            <a:off x="15561213" y="2776224"/>
            <a:ext cx="446251" cy="446251"/>
            <a:chOff x="0" y="0"/>
            <a:chExt cx="117531" cy="117531"/>
          </a:xfrm>
        </p:grpSpPr>
        <p:sp>
          <p:nvSpPr>
            <p:cNvPr name="Freeform 4" id="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 id="5"/>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a:t>
              </a:r>
            </a:p>
          </p:txBody>
        </p:sp>
      </p:grpSp>
      <p:grpSp>
        <p:nvGrpSpPr>
          <p:cNvPr name="Group 6" id="6"/>
          <p:cNvGrpSpPr/>
          <p:nvPr/>
        </p:nvGrpSpPr>
        <p:grpSpPr>
          <a:xfrm rot="0">
            <a:off x="5477102" y="3853240"/>
            <a:ext cx="446251" cy="446251"/>
            <a:chOff x="0" y="0"/>
            <a:chExt cx="117531" cy="117531"/>
          </a:xfrm>
        </p:grpSpPr>
        <p:sp>
          <p:nvSpPr>
            <p:cNvPr name="Freeform 7" id="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8" id="8"/>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a:t>
              </a:r>
            </a:p>
          </p:txBody>
        </p:sp>
      </p:grpSp>
      <p:grpSp>
        <p:nvGrpSpPr>
          <p:cNvPr name="Group 9" id="9"/>
          <p:cNvGrpSpPr/>
          <p:nvPr/>
        </p:nvGrpSpPr>
        <p:grpSpPr>
          <a:xfrm rot="0">
            <a:off x="7159057" y="3853240"/>
            <a:ext cx="446251" cy="446251"/>
            <a:chOff x="0" y="0"/>
            <a:chExt cx="117531" cy="117531"/>
          </a:xfrm>
        </p:grpSpPr>
        <p:sp>
          <p:nvSpPr>
            <p:cNvPr name="Freeform 10" id="1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1" id="11"/>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3</a:t>
              </a:r>
            </a:p>
          </p:txBody>
        </p:sp>
      </p:grpSp>
      <p:grpSp>
        <p:nvGrpSpPr>
          <p:cNvPr name="Group 12" id="12"/>
          <p:cNvGrpSpPr/>
          <p:nvPr/>
        </p:nvGrpSpPr>
        <p:grpSpPr>
          <a:xfrm rot="0">
            <a:off x="8841012" y="3853240"/>
            <a:ext cx="446251" cy="446251"/>
            <a:chOff x="0" y="0"/>
            <a:chExt cx="117531" cy="117531"/>
          </a:xfrm>
        </p:grpSpPr>
        <p:sp>
          <p:nvSpPr>
            <p:cNvPr name="Freeform 13" id="1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4" id="14"/>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4</a:t>
              </a:r>
            </a:p>
          </p:txBody>
        </p:sp>
      </p:grpSp>
      <p:grpSp>
        <p:nvGrpSpPr>
          <p:cNvPr name="Group 15" id="15"/>
          <p:cNvGrpSpPr/>
          <p:nvPr/>
        </p:nvGrpSpPr>
        <p:grpSpPr>
          <a:xfrm rot="0">
            <a:off x="10521063" y="3853240"/>
            <a:ext cx="446251" cy="446251"/>
            <a:chOff x="0" y="0"/>
            <a:chExt cx="117531" cy="117531"/>
          </a:xfrm>
        </p:grpSpPr>
        <p:sp>
          <p:nvSpPr>
            <p:cNvPr name="Freeform 16" id="1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7" id="1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5</a:t>
              </a:r>
            </a:p>
          </p:txBody>
        </p:sp>
      </p:grpSp>
      <p:grpSp>
        <p:nvGrpSpPr>
          <p:cNvPr name="Group 18" id="18"/>
          <p:cNvGrpSpPr/>
          <p:nvPr/>
        </p:nvGrpSpPr>
        <p:grpSpPr>
          <a:xfrm rot="0">
            <a:off x="12201113" y="3853240"/>
            <a:ext cx="446251" cy="446251"/>
            <a:chOff x="0" y="0"/>
            <a:chExt cx="117531" cy="117531"/>
          </a:xfrm>
        </p:grpSpPr>
        <p:sp>
          <p:nvSpPr>
            <p:cNvPr name="Freeform 19" id="19"/>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0" id="20"/>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6</a:t>
              </a:r>
            </a:p>
          </p:txBody>
        </p:sp>
      </p:grpSp>
      <p:grpSp>
        <p:nvGrpSpPr>
          <p:cNvPr name="Group 21" id="21"/>
          <p:cNvGrpSpPr/>
          <p:nvPr/>
        </p:nvGrpSpPr>
        <p:grpSpPr>
          <a:xfrm rot="0">
            <a:off x="13881163" y="3853240"/>
            <a:ext cx="446251" cy="446251"/>
            <a:chOff x="0" y="0"/>
            <a:chExt cx="117531" cy="117531"/>
          </a:xfrm>
        </p:grpSpPr>
        <p:sp>
          <p:nvSpPr>
            <p:cNvPr name="Freeform 22" id="22"/>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3" id="23"/>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7</a:t>
              </a:r>
            </a:p>
          </p:txBody>
        </p:sp>
      </p:grpSp>
      <p:grpSp>
        <p:nvGrpSpPr>
          <p:cNvPr name="Group 24" id="24"/>
          <p:cNvGrpSpPr/>
          <p:nvPr/>
        </p:nvGrpSpPr>
        <p:grpSpPr>
          <a:xfrm rot="0">
            <a:off x="15561213" y="3853240"/>
            <a:ext cx="446251" cy="446251"/>
            <a:chOff x="0" y="0"/>
            <a:chExt cx="117531" cy="117531"/>
          </a:xfrm>
        </p:grpSpPr>
        <p:sp>
          <p:nvSpPr>
            <p:cNvPr name="Freeform 25" id="2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6" id="26"/>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8</a:t>
              </a:r>
            </a:p>
          </p:txBody>
        </p:sp>
      </p:grpSp>
      <p:grpSp>
        <p:nvGrpSpPr>
          <p:cNvPr name="Group 27" id="27"/>
          <p:cNvGrpSpPr/>
          <p:nvPr/>
        </p:nvGrpSpPr>
        <p:grpSpPr>
          <a:xfrm rot="0">
            <a:off x="5477102" y="4930303"/>
            <a:ext cx="446251" cy="446251"/>
            <a:chOff x="0" y="0"/>
            <a:chExt cx="117531" cy="117531"/>
          </a:xfrm>
        </p:grpSpPr>
        <p:sp>
          <p:nvSpPr>
            <p:cNvPr name="Freeform 28" id="28"/>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9" id="29"/>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9</a:t>
              </a:r>
            </a:p>
          </p:txBody>
        </p:sp>
      </p:grpSp>
      <p:grpSp>
        <p:nvGrpSpPr>
          <p:cNvPr name="Group 30" id="30"/>
          <p:cNvGrpSpPr/>
          <p:nvPr/>
        </p:nvGrpSpPr>
        <p:grpSpPr>
          <a:xfrm rot="0">
            <a:off x="7159057" y="4930303"/>
            <a:ext cx="446251" cy="446251"/>
            <a:chOff x="0" y="0"/>
            <a:chExt cx="117531" cy="117531"/>
          </a:xfrm>
        </p:grpSpPr>
        <p:sp>
          <p:nvSpPr>
            <p:cNvPr name="Freeform 31" id="31"/>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2" id="32"/>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10</a:t>
              </a:r>
            </a:p>
          </p:txBody>
        </p:sp>
      </p:grpSp>
      <p:grpSp>
        <p:nvGrpSpPr>
          <p:cNvPr name="Group 33" id="33"/>
          <p:cNvGrpSpPr/>
          <p:nvPr/>
        </p:nvGrpSpPr>
        <p:grpSpPr>
          <a:xfrm rot="0">
            <a:off x="8841012" y="4930303"/>
            <a:ext cx="446251" cy="446251"/>
            <a:chOff x="0" y="0"/>
            <a:chExt cx="117531" cy="117531"/>
          </a:xfrm>
        </p:grpSpPr>
        <p:sp>
          <p:nvSpPr>
            <p:cNvPr name="Freeform 34" id="3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5" id="35"/>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11</a:t>
              </a:r>
            </a:p>
          </p:txBody>
        </p:sp>
      </p:grpSp>
      <p:grpSp>
        <p:nvGrpSpPr>
          <p:cNvPr name="Group 36" id="36"/>
          <p:cNvGrpSpPr/>
          <p:nvPr/>
        </p:nvGrpSpPr>
        <p:grpSpPr>
          <a:xfrm rot="0">
            <a:off x="10521063" y="4930303"/>
            <a:ext cx="446251" cy="446251"/>
            <a:chOff x="0" y="0"/>
            <a:chExt cx="117531" cy="117531"/>
          </a:xfrm>
        </p:grpSpPr>
        <p:sp>
          <p:nvSpPr>
            <p:cNvPr name="Freeform 37" id="3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8" id="38"/>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12</a:t>
              </a:r>
            </a:p>
          </p:txBody>
        </p:sp>
      </p:grpSp>
      <p:grpSp>
        <p:nvGrpSpPr>
          <p:cNvPr name="Group 39" id="39"/>
          <p:cNvGrpSpPr/>
          <p:nvPr/>
        </p:nvGrpSpPr>
        <p:grpSpPr>
          <a:xfrm rot="0">
            <a:off x="12201113" y="4930303"/>
            <a:ext cx="446251" cy="446251"/>
            <a:chOff x="0" y="0"/>
            <a:chExt cx="117531" cy="117531"/>
          </a:xfrm>
        </p:grpSpPr>
        <p:sp>
          <p:nvSpPr>
            <p:cNvPr name="Freeform 40" id="4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1" id="41"/>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13</a:t>
              </a:r>
            </a:p>
          </p:txBody>
        </p:sp>
      </p:grpSp>
      <p:grpSp>
        <p:nvGrpSpPr>
          <p:cNvPr name="Group 42" id="42"/>
          <p:cNvGrpSpPr/>
          <p:nvPr/>
        </p:nvGrpSpPr>
        <p:grpSpPr>
          <a:xfrm rot="0">
            <a:off x="13881163" y="4930303"/>
            <a:ext cx="446251" cy="446251"/>
            <a:chOff x="0" y="0"/>
            <a:chExt cx="117531" cy="117531"/>
          </a:xfrm>
        </p:grpSpPr>
        <p:sp>
          <p:nvSpPr>
            <p:cNvPr name="Freeform 43" id="4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4" id="44"/>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14</a:t>
              </a:r>
            </a:p>
          </p:txBody>
        </p:sp>
      </p:grpSp>
      <p:grpSp>
        <p:nvGrpSpPr>
          <p:cNvPr name="Group 45" id="45"/>
          <p:cNvGrpSpPr/>
          <p:nvPr/>
        </p:nvGrpSpPr>
        <p:grpSpPr>
          <a:xfrm rot="0">
            <a:off x="15561213" y="4930303"/>
            <a:ext cx="446251" cy="446251"/>
            <a:chOff x="0" y="0"/>
            <a:chExt cx="117531" cy="117531"/>
          </a:xfrm>
        </p:grpSpPr>
        <p:sp>
          <p:nvSpPr>
            <p:cNvPr name="Freeform 46" id="4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7" id="4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15</a:t>
              </a:r>
            </a:p>
          </p:txBody>
        </p:sp>
      </p:grpSp>
      <p:grpSp>
        <p:nvGrpSpPr>
          <p:cNvPr name="Group 48" id="48"/>
          <p:cNvGrpSpPr/>
          <p:nvPr/>
        </p:nvGrpSpPr>
        <p:grpSpPr>
          <a:xfrm rot="0">
            <a:off x="5477102" y="6005916"/>
            <a:ext cx="446251" cy="446251"/>
            <a:chOff x="0" y="0"/>
            <a:chExt cx="117531" cy="117531"/>
          </a:xfrm>
        </p:grpSpPr>
        <p:sp>
          <p:nvSpPr>
            <p:cNvPr name="Freeform 49" id="49"/>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0" id="50"/>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16</a:t>
              </a:r>
            </a:p>
          </p:txBody>
        </p:sp>
      </p:grpSp>
      <p:grpSp>
        <p:nvGrpSpPr>
          <p:cNvPr name="Group 51" id="51"/>
          <p:cNvGrpSpPr/>
          <p:nvPr/>
        </p:nvGrpSpPr>
        <p:grpSpPr>
          <a:xfrm rot="0">
            <a:off x="7159057" y="6005916"/>
            <a:ext cx="491330" cy="446251"/>
            <a:chOff x="0" y="0"/>
            <a:chExt cx="129404" cy="117531"/>
          </a:xfrm>
        </p:grpSpPr>
        <p:sp>
          <p:nvSpPr>
            <p:cNvPr name="Freeform 52" id="52"/>
            <p:cNvSpPr/>
            <p:nvPr/>
          </p:nvSpPr>
          <p:spPr>
            <a:xfrm flipH="false" flipV="false" rot="0">
              <a:off x="0" y="0"/>
              <a:ext cx="129404" cy="117531"/>
            </a:xfrm>
            <a:custGeom>
              <a:avLst/>
              <a:gdLst/>
              <a:ahLst/>
              <a:cxnLst/>
              <a:rect r="r" b="b" t="t" l="l"/>
              <a:pathLst>
                <a:path h="117531" w="129404">
                  <a:moveTo>
                    <a:pt x="0" y="0"/>
                  </a:moveTo>
                  <a:lnTo>
                    <a:pt x="129404" y="0"/>
                  </a:lnTo>
                  <a:lnTo>
                    <a:pt x="129404" y="117531"/>
                  </a:lnTo>
                  <a:lnTo>
                    <a:pt x="0" y="117531"/>
                  </a:lnTo>
                  <a:close/>
                </a:path>
              </a:pathLst>
            </a:custGeom>
            <a:solidFill>
              <a:srgbClr val="FFFFFF"/>
            </a:solidFill>
            <a:ln w="9525" cap="sq">
              <a:solidFill>
                <a:srgbClr val="1C2120"/>
              </a:solidFill>
              <a:prstDash val="solid"/>
              <a:miter/>
            </a:ln>
          </p:spPr>
        </p:sp>
        <p:sp>
          <p:nvSpPr>
            <p:cNvPr name="TextBox 53" id="53"/>
            <p:cNvSpPr txBox="true"/>
            <p:nvPr/>
          </p:nvSpPr>
          <p:spPr>
            <a:xfrm>
              <a:off x="0" y="-38100"/>
              <a:ext cx="129404"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17</a:t>
              </a:r>
            </a:p>
          </p:txBody>
        </p:sp>
      </p:grpSp>
      <p:grpSp>
        <p:nvGrpSpPr>
          <p:cNvPr name="Group 54" id="54"/>
          <p:cNvGrpSpPr/>
          <p:nvPr/>
        </p:nvGrpSpPr>
        <p:grpSpPr>
          <a:xfrm rot="0">
            <a:off x="8841012" y="6005916"/>
            <a:ext cx="446251" cy="446251"/>
            <a:chOff x="0" y="0"/>
            <a:chExt cx="117531" cy="117531"/>
          </a:xfrm>
        </p:grpSpPr>
        <p:sp>
          <p:nvSpPr>
            <p:cNvPr name="Freeform 55" id="5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6" id="56"/>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18</a:t>
              </a:r>
            </a:p>
          </p:txBody>
        </p:sp>
      </p:grpSp>
      <p:grpSp>
        <p:nvGrpSpPr>
          <p:cNvPr name="Group 57" id="57"/>
          <p:cNvGrpSpPr/>
          <p:nvPr/>
        </p:nvGrpSpPr>
        <p:grpSpPr>
          <a:xfrm rot="0">
            <a:off x="10521063" y="6005916"/>
            <a:ext cx="479374" cy="446251"/>
            <a:chOff x="0" y="0"/>
            <a:chExt cx="126255" cy="117531"/>
          </a:xfrm>
        </p:grpSpPr>
        <p:sp>
          <p:nvSpPr>
            <p:cNvPr name="Freeform 58" id="58"/>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59" id="59"/>
            <p:cNvSpPr txBox="true"/>
            <p:nvPr/>
          </p:nvSpPr>
          <p:spPr>
            <a:xfrm>
              <a:off x="0" y="-38100"/>
              <a:ext cx="12625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19</a:t>
              </a:r>
            </a:p>
          </p:txBody>
        </p:sp>
      </p:grpSp>
      <p:grpSp>
        <p:nvGrpSpPr>
          <p:cNvPr name="Group 60" id="60"/>
          <p:cNvGrpSpPr/>
          <p:nvPr/>
        </p:nvGrpSpPr>
        <p:grpSpPr>
          <a:xfrm rot="0">
            <a:off x="12201113" y="6005916"/>
            <a:ext cx="487819" cy="446251"/>
            <a:chOff x="0" y="0"/>
            <a:chExt cx="128479" cy="117531"/>
          </a:xfrm>
        </p:grpSpPr>
        <p:sp>
          <p:nvSpPr>
            <p:cNvPr name="Freeform 61" id="61"/>
            <p:cNvSpPr/>
            <p:nvPr/>
          </p:nvSpPr>
          <p:spPr>
            <a:xfrm flipH="false" flipV="false" rot="0">
              <a:off x="0" y="0"/>
              <a:ext cx="128479" cy="117531"/>
            </a:xfrm>
            <a:custGeom>
              <a:avLst/>
              <a:gdLst/>
              <a:ahLst/>
              <a:cxnLst/>
              <a:rect r="r" b="b" t="t" l="l"/>
              <a:pathLst>
                <a:path h="117531" w="128479">
                  <a:moveTo>
                    <a:pt x="0" y="0"/>
                  </a:moveTo>
                  <a:lnTo>
                    <a:pt x="128479" y="0"/>
                  </a:lnTo>
                  <a:lnTo>
                    <a:pt x="128479" y="117531"/>
                  </a:lnTo>
                  <a:lnTo>
                    <a:pt x="0" y="117531"/>
                  </a:lnTo>
                  <a:close/>
                </a:path>
              </a:pathLst>
            </a:custGeom>
            <a:solidFill>
              <a:srgbClr val="FFFFFF"/>
            </a:solidFill>
            <a:ln w="9525" cap="sq">
              <a:solidFill>
                <a:srgbClr val="1C2120"/>
              </a:solidFill>
              <a:prstDash val="solid"/>
              <a:miter/>
            </a:ln>
          </p:spPr>
        </p:sp>
        <p:sp>
          <p:nvSpPr>
            <p:cNvPr name="TextBox 62" id="62"/>
            <p:cNvSpPr txBox="true"/>
            <p:nvPr/>
          </p:nvSpPr>
          <p:spPr>
            <a:xfrm>
              <a:off x="0" y="-38100"/>
              <a:ext cx="128479"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20</a:t>
              </a:r>
            </a:p>
          </p:txBody>
        </p:sp>
      </p:grpSp>
      <p:grpSp>
        <p:nvGrpSpPr>
          <p:cNvPr name="Group 63" id="63"/>
          <p:cNvGrpSpPr/>
          <p:nvPr/>
        </p:nvGrpSpPr>
        <p:grpSpPr>
          <a:xfrm rot="0">
            <a:off x="13881163" y="6005916"/>
            <a:ext cx="481881" cy="446251"/>
            <a:chOff x="0" y="0"/>
            <a:chExt cx="126915" cy="117531"/>
          </a:xfrm>
        </p:grpSpPr>
        <p:sp>
          <p:nvSpPr>
            <p:cNvPr name="Freeform 64" id="64"/>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5" id="65"/>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21</a:t>
              </a:r>
            </a:p>
          </p:txBody>
        </p:sp>
      </p:grpSp>
      <p:grpSp>
        <p:nvGrpSpPr>
          <p:cNvPr name="Group 66" id="66"/>
          <p:cNvGrpSpPr/>
          <p:nvPr/>
        </p:nvGrpSpPr>
        <p:grpSpPr>
          <a:xfrm rot="0">
            <a:off x="15561213" y="6005916"/>
            <a:ext cx="481881" cy="446251"/>
            <a:chOff x="0" y="0"/>
            <a:chExt cx="126915" cy="117531"/>
          </a:xfrm>
        </p:grpSpPr>
        <p:sp>
          <p:nvSpPr>
            <p:cNvPr name="Freeform 67" id="67"/>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8" id="68"/>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22</a:t>
              </a:r>
            </a:p>
          </p:txBody>
        </p:sp>
      </p:grpSp>
      <p:grpSp>
        <p:nvGrpSpPr>
          <p:cNvPr name="Group 69" id="69"/>
          <p:cNvGrpSpPr/>
          <p:nvPr/>
        </p:nvGrpSpPr>
        <p:grpSpPr>
          <a:xfrm rot="0">
            <a:off x="15561213" y="7092504"/>
            <a:ext cx="481881" cy="446251"/>
            <a:chOff x="0" y="0"/>
            <a:chExt cx="126915" cy="117531"/>
          </a:xfrm>
        </p:grpSpPr>
        <p:sp>
          <p:nvSpPr>
            <p:cNvPr name="Freeform 70" id="70"/>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71" id="71"/>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29</a:t>
              </a:r>
            </a:p>
          </p:txBody>
        </p:sp>
      </p:grpSp>
      <p:grpSp>
        <p:nvGrpSpPr>
          <p:cNvPr name="Group 72" id="72"/>
          <p:cNvGrpSpPr/>
          <p:nvPr/>
        </p:nvGrpSpPr>
        <p:grpSpPr>
          <a:xfrm rot="0">
            <a:off x="5477102" y="7092504"/>
            <a:ext cx="481881" cy="446251"/>
            <a:chOff x="0" y="0"/>
            <a:chExt cx="126915" cy="117531"/>
          </a:xfrm>
        </p:grpSpPr>
        <p:sp>
          <p:nvSpPr>
            <p:cNvPr name="Freeform 73" id="73"/>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74" id="74"/>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23</a:t>
              </a:r>
            </a:p>
          </p:txBody>
        </p:sp>
      </p:grpSp>
      <p:grpSp>
        <p:nvGrpSpPr>
          <p:cNvPr name="Group 75" id="75"/>
          <p:cNvGrpSpPr/>
          <p:nvPr/>
        </p:nvGrpSpPr>
        <p:grpSpPr>
          <a:xfrm rot="0">
            <a:off x="7159057" y="7092504"/>
            <a:ext cx="479976" cy="446251"/>
            <a:chOff x="0" y="0"/>
            <a:chExt cx="126413" cy="117531"/>
          </a:xfrm>
        </p:grpSpPr>
        <p:sp>
          <p:nvSpPr>
            <p:cNvPr name="Freeform 76" id="76"/>
            <p:cNvSpPr/>
            <p:nvPr/>
          </p:nvSpPr>
          <p:spPr>
            <a:xfrm flipH="false" flipV="false" rot="0">
              <a:off x="0" y="0"/>
              <a:ext cx="126413" cy="117531"/>
            </a:xfrm>
            <a:custGeom>
              <a:avLst/>
              <a:gdLst/>
              <a:ahLst/>
              <a:cxnLst/>
              <a:rect r="r" b="b" t="t" l="l"/>
              <a:pathLst>
                <a:path h="117531" w="126413">
                  <a:moveTo>
                    <a:pt x="0" y="0"/>
                  </a:moveTo>
                  <a:lnTo>
                    <a:pt x="126413" y="0"/>
                  </a:lnTo>
                  <a:lnTo>
                    <a:pt x="126413" y="117531"/>
                  </a:lnTo>
                  <a:lnTo>
                    <a:pt x="0" y="117531"/>
                  </a:lnTo>
                  <a:close/>
                </a:path>
              </a:pathLst>
            </a:custGeom>
            <a:solidFill>
              <a:srgbClr val="FFFFFF"/>
            </a:solidFill>
            <a:ln w="9525" cap="sq">
              <a:solidFill>
                <a:srgbClr val="1C2120"/>
              </a:solidFill>
              <a:prstDash val="solid"/>
              <a:miter/>
            </a:ln>
          </p:spPr>
        </p:sp>
        <p:sp>
          <p:nvSpPr>
            <p:cNvPr name="TextBox 77" id="77"/>
            <p:cNvSpPr txBox="true"/>
            <p:nvPr/>
          </p:nvSpPr>
          <p:spPr>
            <a:xfrm>
              <a:off x="0" y="-38100"/>
              <a:ext cx="126413"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24</a:t>
              </a:r>
            </a:p>
          </p:txBody>
        </p:sp>
      </p:grpSp>
      <p:grpSp>
        <p:nvGrpSpPr>
          <p:cNvPr name="Group 78" id="78"/>
          <p:cNvGrpSpPr/>
          <p:nvPr/>
        </p:nvGrpSpPr>
        <p:grpSpPr>
          <a:xfrm rot="0">
            <a:off x="8841012" y="7092504"/>
            <a:ext cx="475234" cy="446251"/>
            <a:chOff x="0" y="0"/>
            <a:chExt cx="125165" cy="117531"/>
          </a:xfrm>
        </p:grpSpPr>
        <p:sp>
          <p:nvSpPr>
            <p:cNvPr name="Freeform 79" id="79"/>
            <p:cNvSpPr/>
            <p:nvPr/>
          </p:nvSpPr>
          <p:spPr>
            <a:xfrm flipH="false" flipV="false" rot="0">
              <a:off x="0" y="0"/>
              <a:ext cx="125165" cy="117531"/>
            </a:xfrm>
            <a:custGeom>
              <a:avLst/>
              <a:gdLst/>
              <a:ahLst/>
              <a:cxnLst/>
              <a:rect r="r" b="b" t="t" l="l"/>
              <a:pathLst>
                <a:path h="117531" w="125165">
                  <a:moveTo>
                    <a:pt x="0" y="0"/>
                  </a:moveTo>
                  <a:lnTo>
                    <a:pt x="125165" y="0"/>
                  </a:lnTo>
                  <a:lnTo>
                    <a:pt x="125165" y="117531"/>
                  </a:lnTo>
                  <a:lnTo>
                    <a:pt x="0" y="117531"/>
                  </a:lnTo>
                  <a:close/>
                </a:path>
              </a:pathLst>
            </a:custGeom>
            <a:solidFill>
              <a:srgbClr val="FFFFFF"/>
            </a:solidFill>
            <a:ln w="9525" cap="sq">
              <a:solidFill>
                <a:srgbClr val="1C2120"/>
              </a:solidFill>
              <a:prstDash val="solid"/>
              <a:miter/>
            </a:ln>
          </p:spPr>
        </p:sp>
        <p:sp>
          <p:nvSpPr>
            <p:cNvPr name="TextBox 80" id="80"/>
            <p:cNvSpPr txBox="true"/>
            <p:nvPr/>
          </p:nvSpPr>
          <p:spPr>
            <a:xfrm>
              <a:off x="0" y="-38100"/>
              <a:ext cx="12516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25</a:t>
              </a:r>
            </a:p>
          </p:txBody>
        </p:sp>
      </p:grpSp>
      <p:grpSp>
        <p:nvGrpSpPr>
          <p:cNvPr name="Group 81" id="81"/>
          <p:cNvGrpSpPr/>
          <p:nvPr/>
        </p:nvGrpSpPr>
        <p:grpSpPr>
          <a:xfrm rot="0">
            <a:off x="10521063" y="7092504"/>
            <a:ext cx="479374" cy="446251"/>
            <a:chOff x="0" y="0"/>
            <a:chExt cx="126255" cy="117531"/>
          </a:xfrm>
        </p:grpSpPr>
        <p:sp>
          <p:nvSpPr>
            <p:cNvPr name="Freeform 82" id="82"/>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83" id="83"/>
            <p:cNvSpPr txBox="true"/>
            <p:nvPr/>
          </p:nvSpPr>
          <p:spPr>
            <a:xfrm>
              <a:off x="0" y="-38100"/>
              <a:ext cx="12625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26</a:t>
              </a:r>
            </a:p>
          </p:txBody>
        </p:sp>
      </p:grpSp>
      <p:grpSp>
        <p:nvGrpSpPr>
          <p:cNvPr name="Group 84" id="84"/>
          <p:cNvGrpSpPr/>
          <p:nvPr/>
        </p:nvGrpSpPr>
        <p:grpSpPr>
          <a:xfrm rot="0">
            <a:off x="12201113" y="7092504"/>
            <a:ext cx="487819" cy="446251"/>
            <a:chOff x="0" y="0"/>
            <a:chExt cx="128479" cy="117531"/>
          </a:xfrm>
        </p:grpSpPr>
        <p:sp>
          <p:nvSpPr>
            <p:cNvPr name="Freeform 85" id="85"/>
            <p:cNvSpPr/>
            <p:nvPr/>
          </p:nvSpPr>
          <p:spPr>
            <a:xfrm flipH="false" flipV="false" rot="0">
              <a:off x="0" y="0"/>
              <a:ext cx="128479" cy="117531"/>
            </a:xfrm>
            <a:custGeom>
              <a:avLst/>
              <a:gdLst/>
              <a:ahLst/>
              <a:cxnLst/>
              <a:rect r="r" b="b" t="t" l="l"/>
              <a:pathLst>
                <a:path h="117531" w="128479">
                  <a:moveTo>
                    <a:pt x="0" y="0"/>
                  </a:moveTo>
                  <a:lnTo>
                    <a:pt x="128479" y="0"/>
                  </a:lnTo>
                  <a:lnTo>
                    <a:pt x="128479" y="117531"/>
                  </a:lnTo>
                  <a:lnTo>
                    <a:pt x="0" y="117531"/>
                  </a:lnTo>
                  <a:close/>
                </a:path>
              </a:pathLst>
            </a:custGeom>
            <a:solidFill>
              <a:srgbClr val="FFFFFF"/>
            </a:solidFill>
            <a:ln w="9525" cap="sq">
              <a:solidFill>
                <a:srgbClr val="1C2120"/>
              </a:solidFill>
              <a:prstDash val="solid"/>
              <a:miter/>
            </a:ln>
          </p:spPr>
        </p:sp>
        <p:sp>
          <p:nvSpPr>
            <p:cNvPr name="TextBox 86" id="86"/>
            <p:cNvSpPr txBox="true"/>
            <p:nvPr/>
          </p:nvSpPr>
          <p:spPr>
            <a:xfrm>
              <a:off x="0" y="-38100"/>
              <a:ext cx="128479"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27</a:t>
              </a:r>
            </a:p>
          </p:txBody>
        </p:sp>
      </p:grpSp>
      <p:grpSp>
        <p:nvGrpSpPr>
          <p:cNvPr name="Group 87" id="87"/>
          <p:cNvGrpSpPr/>
          <p:nvPr/>
        </p:nvGrpSpPr>
        <p:grpSpPr>
          <a:xfrm rot="0">
            <a:off x="13881163" y="7092504"/>
            <a:ext cx="481881" cy="446251"/>
            <a:chOff x="0" y="0"/>
            <a:chExt cx="126915" cy="117531"/>
          </a:xfrm>
        </p:grpSpPr>
        <p:sp>
          <p:nvSpPr>
            <p:cNvPr name="Freeform 88" id="88"/>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89" id="89"/>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28</a:t>
              </a:r>
            </a:p>
          </p:txBody>
        </p:sp>
      </p:grpSp>
      <p:grpSp>
        <p:nvGrpSpPr>
          <p:cNvPr name="Group 90" id="90"/>
          <p:cNvGrpSpPr/>
          <p:nvPr/>
        </p:nvGrpSpPr>
        <p:grpSpPr>
          <a:xfrm rot="0">
            <a:off x="7157152" y="8157959"/>
            <a:ext cx="481881" cy="446251"/>
            <a:chOff x="0" y="0"/>
            <a:chExt cx="126915" cy="117531"/>
          </a:xfrm>
        </p:grpSpPr>
        <p:sp>
          <p:nvSpPr>
            <p:cNvPr name="Freeform 91" id="91"/>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92" id="92"/>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31</a:t>
              </a:r>
            </a:p>
          </p:txBody>
        </p:sp>
      </p:grpSp>
      <p:grpSp>
        <p:nvGrpSpPr>
          <p:cNvPr name="Group 93" id="93"/>
          <p:cNvGrpSpPr/>
          <p:nvPr/>
        </p:nvGrpSpPr>
        <p:grpSpPr>
          <a:xfrm rot="0">
            <a:off x="5477102" y="8157959"/>
            <a:ext cx="481881" cy="446251"/>
            <a:chOff x="0" y="0"/>
            <a:chExt cx="126915" cy="117531"/>
          </a:xfrm>
        </p:grpSpPr>
        <p:sp>
          <p:nvSpPr>
            <p:cNvPr name="Freeform 94" id="94"/>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95" id="95"/>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30</a:t>
              </a:r>
            </a:p>
          </p:txBody>
        </p:sp>
      </p:grpSp>
      <p:sp>
        <p:nvSpPr>
          <p:cNvPr name="TextBox 96" id="96"/>
          <p:cNvSpPr txBox="true"/>
          <p:nvPr/>
        </p:nvSpPr>
        <p:spPr>
          <a:xfrm rot="0">
            <a:off x="3820677" y="1255266"/>
            <a:ext cx="10646646" cy="646430"/>
          </a:xfrm>
          <a:prstGeom prst="rect">
            <a:avLst/>
          </a:prstGeom>
        </p:spPr>
        <p:txBody>
          <a:bodyPr anchor="t" rtlCol="false" tIns="0" lIns="0" bIns="0" rIns="0">
            <a:spAutoFit/>
          </a:bodyPr>
          <a:lstStyle/>
          <a:p>
            <a:pPr algn="ctr">
              <a:lnSpc>
                <a:spcPts val="5319"/>
              </a:lnSpc>
            </a:pPr>
            <a:r>
              <a:rPr lang="en-US" b="true" sz="3799" spc="-113">
                <a:solidFill>
                  <a:srgbClr val="1C2120"/>
                </a:solidFill>
                <a:latin typeface="HK Grotesk Bold"/>
                <a:ea typeface="HK Grotesk Bold"/>
                <a:cs typeface="HK Grotesk Bold"/>
                <a:sym typeface="HK Grotesk Bold"/>
              </a:rPr>
              <a:t>MARCH 2025</a:t>
            </a:r>
          </a:p>
        </p:txBody>
      </p:sp>
      <p:sp>
        <p:nvSpPr>
          <p:cNvPr name="Freeform 97" id="97"/>
          <p:cNvSpPr/>
          <p:nvPr/>
        </p:nvSpPr>
        <p:spPr>
          <a:xfrm flipH="false" flipV="false" rot="0">
            <a:off x="1049366" y="1028700"/>
            <a:ext cx="2791977" cy="675219"/>
          </a:xfrm>
          <a:custGeom>
            <a:avLst/>
            <a:gdLst/>
            <a:ahLst/>
            <a:cxnLst/>
            <a:rect r="r" b="b" t="t" l="l"/>
            <a:pathLst>
              <a:path h="675219" w="2791977">
                <a:moveTo>
                  <a:pt x="0" y="0"/>
                </a:moveTo>
                <a:lnTo>
                  <a:pt x="2791977" y="0"/>
                </a:lnTo>
                <a:lnTo>
                  <a:pt x="2791977" y="675219"/>
                </a:lnTo>
                <a:lnTo>
                  <a:pt x="0" y="675219"/>
                </a:lnTo>
                <a:lnTo>
                  <a:pt x="0" y="0"/>
                </a:lnTo>
                <a:close/>
              </a:path>
            </a:pathLst>
          </a:custGeom>
          <a:blipFill>
            <a:blip r:embed="rId2"/>
            <a:stretch>
              <a:fillRect l="0" t="0" r="0" b="0"/>
            </a:stretch>
          </a:blipFill>
        </p:spPr>
      </p:sp>
      <p:sp>
        <p:nvSpPr>
          <p:cNvPr name="AutoShape 98" id="98"/>
          <p:cNvSpPr/>
          <p:nvPr/>
        </p:nvSpPr>
        <p:spPr>
          <a:xfrm>
            <a:off x="1049366" y="4577637"/>
            <a:ext cx="3729068" cy="0"/>
          </a:xfrm>
          <a:prstGeom prst="line">
            <a:avLst/>
          </a:prstGeom>
          <a:ln cap="flat" w="9525">
            <a:solidFill>
              <a:srgbClr val="1C2120"/>
            </a:solidFill>
            <a:prstDash val="solid"/>
            <a:headEnd type="none" len="sm" w="sm"/>
            <a:tailEnd type="none" len="sm" w="sm"/>
          </a:ln>
        </p:spPr>
      </p:sp>
      <p:grpSp>
        <p:nvGrpSpPr>
          <p:cNvPr name="Group 99" id="99"/>
          <p:cNvGrpSpPr/>
          <p:nvPr/>
        </p:nvGrpSpPr>
        <p:grpSpPr>
          <a:xfrm rot="0">
            <a:off x="1028700" y="5331660"/>
            <a:ext cx="1763609" cy="576946"/>
            <a:chOff x="0" y="0"/>
            <a:chExt cx="464490" cy="151953"/>
          </a:xfrm>
        </p:grpSpPr>
        <p:sp>
          <p:nvSpPr>
            <p:cNvPr name="Freeform 100" id="100"/>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101" id="101"/>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102" id="102"/>
          <p:cNvGrpSpPr/>
          <p:nvPr/>
        </p:nvGrpSpPr>
        <p:grpSpPr>
          <a:xfrm rot="0">
            <a:off x="1028700" y="5331660"/>
            <a:ext cx="401956" cy="576946"/>
            <a:chOff x="0" y="0"/>
            <a:chExt cx="105865" cy="151953"/>
          </a:xfrm>
        </p:grpSpPr>
        <p:sp>
          <p:nvSpPr>
            <p:cNvPr name="Freeform 103" id="103"/>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EB63C"/>
            </a:solidFill>
            <a:ln w="9525" cap="sq">
              <a:solidFill>
                <a:srgbClr val="1C2120"/>
              </a:solidFill>
              <a:prstDash val="solid"/>
              <a:miter/>
            </a:ln>
          </p:spPr>
        </p:sp>
        <p:sp>
          <p:nvSpPr>
            <p:cNvPr name="TextBox 104" id="104"/>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05" id="105"/>
          <p:cNvGrpSpPr/>
          <p:nvPr/>
        </p:nvGrpSpPr>
        <p:grpSpPr>
          <a:xfrm rot="0">
            <a:off x="3014825" y="5331660"/>
            <a:ext cx="1763609" cy="576946"/>
            <a:chOff x="0" y="0"/>
            <a:chExt cx="464490" cy="151953"/>
          </a:xfrm>
        </p:grpSpPr>
        <p:sp>
          <p:nvSpPr>
            <p:cNvPr name="Freeform 106" id="106"/>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107" id="107"/>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108" id="108"/>
          <p:cNvGrpSpPr/>
          <p:nvPr/>
        </p:nvGrpSpPr>
        <p:grpSpPr>
          <a:xfrm rot="0">
            <a:off x="3014825" y="5331660"/>
            <a:ext cx="401956" cy="576946"/>
            <a:chOff x="0" y="0"/>
            <a:chExt cx="105865" cy="151953"/>
          </a:xfrm>
        </p:grpSpPr>
        <p:sp>
          <p:nvSpPr>
            <p:cNvPr name="Freeform 109" id="109"/>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C7DA8"/>
            </a:solidFill>
            <a:ln w="9525" cap="sq">
              <a:solidFill>
                <a:srgbClr val="1C2120"/>
              </a:solidFill>
              <a:prstDash val="solid"/>
              <a:miter/>
            </a:ln>
          </p:spPr>
        </p:sp>
        <p:sp>
          <p:nvSpPr>
            <p:cNvPr name="TextBox 110" id="110"/>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11" id="111"/>
          <p:cNvGrpSpPr/>
          <p:nvPr/>
        </p:nvGrpSpPr>
        <p:grpSpPr>
          <a:xfrm rot="0">
            <a:off x="1049366" y="6894695"/>
            <a:ext cx="1763609" cy="401956"/>
            <a:chOff x="0" y="0"/>
            <a:chExt cx="464490" cy="105865"/>
          </a:xfrm>
        </p:grpSpPr>
        <p:sp>
          <p:nvSpPr>
            <p:cNvPr name="Freeform 112" id="112"/>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13" id="113"/>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14" id="114"/>
          <p:cNvGrpSpPr/>
          <p:nvPr/>
        </p:nvGrpSpPr>
        <p:grpSpPr>
          <a:xfrm rot="0">
            <a:off x="1049366" y="6894695"/>
            <a:ext cx="401956" cy="401956"/>
            <a:chOff x="0" y="0"/>
            <a:chExt cx="105865" cy="105865"/>
          </a:xfrm>
        </p:grpSpPr>
        <p:sp>
          <p:nvSpPr>
            <p:cNvPr name="Freeform 115" id="115"/>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FD5A47"/>
            </a:solidFill>
            <a:ln w="9525" cap="sq">
              <a:solidFill>
                <a:srgbClr val="1C2120"/>
              </a:solidFill>
              <a:prstDash val="solid"/>
              <a:miter/>
            </a:ln>
          </p:spPr>
        </p:sp>
        <p:sp>
          <p:nvSpPr>
            <p:cNvPr name="TextBox 116" id="116"/>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17" id="117"/>
          <p:cNvGrpSpPr/>
          <p:nvPr/>
        </p:nvGrpSpPr>
        <p:grpSpPr>
          <a:xfrm rot="0">
            <a:off x="3014825" y="6168366"/>
            <a:ext cx="1763609" cy="401956"/>
            <a:chOff x="0" y="0"/>
            <a:chExt cx="464490" cy="105865"/>
          </a:xfrm>
        </p:grpSpPr>
        <p:sp>
          <p:nvSpPr>
            <p:cNvPr name="Freeform 118" id="118"/>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19" id="119"/>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20" id="120"/>
          <p:cNvGrpSpPr/>
          <p:nvPr/>
        </p:nvGrpSpPr>
        <p:grpSpPr>
          <a:xfrm rot="0">
            <a:off x="3014825" y="6168366"/>
            <a:ext cx="401956" cy="401956"/>
            <a:chOff x="0" y="0"/>
            <a:chExt cx="105865" cy="105865"/>
          </a:xfrm>
        </p:grpSpPr>
        <p:sp>
          <p:nvSpPr>
            <p:cNvPr name="Freeform 121" id="121"/>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552CB8"/>
            </a:solidFill>
            <a:ln w="9525" cap="sq">
              <a:solidFill>
                <a:srgbClr val="1C2120"/>
              </a:solidFill>
              <a:prstDash val="solid"/>
              <a:miter/>
            </a:ln>
          </p:spPr>
        </p:sp>
        <p:sp>
          <p:nvSpPr>
            <p:cNvPr name="TextBox 122" id="122"/>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23" id="123"/>
          <p:cNvGrpSpPr/>
          <p:nvPr/>
        </p:nvGrpSpPr>
        <p:grpSpPr>
          <a:xfrm rot="0">
            <a:off x="1028700" y="6080056"/>
            <a:ext cx="1763609" cy="578575"/>
            <a:chOff x="0" y="0"/>
            <a:chExt cx="464490" cy="152382"/>
          </a:xfrm>
        </p:grpSpPr>
        <p:sp>
          <p:nvSpPr>
            <p:cNvPr name="Freeform 124" id="124"/>
            <p:cNvSpPr/>
            <p:nvPr/>
          </p:nvSpPr>
          <p:spPr>
            <a:xfrm flipH="false" flipV="false" rot="0">
              <a:off x="0" y="0"/>
              <a:ext cx="464490" cy="152382"/>
            </a:xfrm>
            <a:custGeom>
              <a:avLst/>
              <a:gdLst/>
              <a:ahLst/>
              <a:cxnLst/>
              <a:rect r="r" b="b" t="t" l="l"/>
              <a:pathLst>
                <a:path h="152382" w="464490">
                  <a:moveTo>
                    <a:pt x="0" y="0"/>
                  </a:moveTo>
                  <a:lnTo>
                    <a:pt x="464490" y="0"/>
                  </a:lnTo>
                  <a:lnTo>
                    <a:pt x="464490" y="152382"/>
                  </a:lnTo>
                  <a:lnTo>
                    <a:pt x="0" y="152382"/>
                  </a:lnTo>
                  <a:close/>
                </a:path>
              </a:pathLst>
            </a:custGeom>
            <a:solidFill>
              <a:srgbClr val="000000">
                <a:alpha val="0"/>
              </a:srgbClr>
            </a:solidFill>
            <a:ln w="9525" cap="sq">
              <a:solidFill>
                <a:srgbClr val="1C2120"/>
              </a:solidFill>
              <a:prstDash val="solid"/>
              <a:miter/>
            </a:ln>
          </p:spPr>
        </p:sp>
        <p:sp>
          <p:nvSpPr>
            <p:cNvPr name="TextBox 125" id="125"/>
            <p:cNvSpPr txBox="true"/>
            <p:nvPr/>
          </p:nvSpPr>
          <p:spPr>
            <a:xfrm>
              <a:off x="0" y="-38100"/>
              <a:ext cx="464490" cy="190482"/>
            </a:xfrm>
            <a:prstGeom prst="rect">
              <a:avLst/>
            </a:prstGeom>
          </p:spPr>
          <p:txBody>
            <a:bodyPr anchor="ctr" rtlCol="false" tIns="50800" lIns="50800" bIns="50800" rIns="50800"/>
            <a:lstStyle/>
            <a:p>
              <a:pPr algn="ctr">
                <a:lnSpc>
                  <a:spcPts val="2520"/>
                </a:lnSpc>
              </a:pPr>
            </a:p>
          </p:txBody>
        </p:sp>
      </p:grpSp>
      <p:grpSp>
        <p:nvGrpSpPr>
          <p:cNvPr name="Group 126" id="126"/>
          <p:cNvGrpSpPr/>
          <p:nvPr/>
        </p:nvGrpSpPr>
        <p:grpSpPr>
          <a:xfrm rot="0">
            <a:off x="1028700" y="6080056"/>
            <a:ext cx="401956" cy="578575"/>
            <a:chOff x="0" y="0"/>
            <a:chExt cx="105865" cy="152382"/>
          </a:xfrm>
        </p:grpSpPr>
        <p:sp>
          <p:nvSpPr>
            <p:cNvPr name="Freeform 127" id="127"/>
            <p:cNvSpPr/>
            <p:nvPr/>
          </p:nvSpPr>
          <p:spPr>
            <a:xfrm flipH="false" flipV="false" rot="0">
              <a:off x="0" y="0"/>
              <a:ext cx="105865" cy="152382"/>
            </a:xfrm>
            <a:custGeom>
              <a:avLst/>
              <a:gdLst/>
              <a:ahLst/>
              <a:cxnLst/>
              <a:rect r="r" b="b" t="t" l="l"/>
              <a:pathLst>
                <a:path h="152382" w="105865">
                  <a:moveTo>
                    <a:pt x="0" y="0"/>
                  </a:moveTo>
                  <a:lnTo>
                    <a:pt x="105865" y="0"/>
                  </a:lnTo>
                  <a:lnTo>
                    <a:pt x="105865" y="152382"/>
                  </a:lnTo>
                  <a:lnTo>
                    <a:pt x="0" y="152382"/>
                  </a:lnTo>
                  <a:close/>
                </a:path>
              </a:pathLst>
            </a:custGeom>
            <a:solidFill>
              <a:srgbClr val="029A5E"/>
            </a:solidFill>
            <a:ln w="9525" cap="sq">
              <a:solidFill>
                <a:srgbClr val="1C2120"/>
              </a:solidFill>
              <a:prstDash val="solid"/>
              <a:miter/>
            </a:ln>
          </p:spPr>
        </p:sp>
        <p:sp>
          <p:nvSpPr>
            <p:cNvPr name="TextBox 128" id="128"/>
            <p:cNvSpPr txBox="true"/>
            <p:nvPr/>
          </p:nvSpPr>
          <p:spPr>
            <a:xfrm>
              <a:off x="0" y="-38100"/>
              <a:ext cx="105865" cy="190482"/>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29" id="129"/>
          <p:cNvGrpSpPr/>
          <p:nvPr/>
        </p:nvGrpSpPr>
        <p:grpSpPr>
          <a:xfrm rot="0">
            <a:off x="3014825" y="6894695"/>
            <a:ext cx="1763609" cy="401956"/>
            <a:chOff x="0" y="0"/>
            <a:chExt cx="464490" cy="105865"/>
          </a:xfrm>
        </p:grpSpPr>
        <p:sp>
          <p:nvSpPr>
            <p:cNvPr name="Freeform 130" id="130"/>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31" id="131"/>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32" id="132"/>
          <p:cNvGrpSpPr/>
          <p:nvPr/>
        </p:nvGrpSpPr>
        <p:grpSpPr>
          <a:xfrm rot="0">
            <a:off x="3014825" y="6894695"/>
            <a:ext cx="401956" cy="401956"/>
            <a:chOff x="0" y="0"/>
            <a:chExt cx="105865" cy="105865"/>
          </a:xfrm>
        </p:grpSpPr>
        <p:sp>
          <p:nvSpPr>
            <p:cNvPr name="Freeform 133" id="133"/>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058CD6"/>
            </a:solidFill>
            <a:ln w="9525" cap="sq">
              <a:solidFill>
                <a:srgbClr val="1C2120"/>
              </a:solidFill>
              <a:prstDash val="solid"/>
              <a:miter/>
            </a:ln>
          </p:spPr>
        </p:sp>
        <p:sp>
          <p:nvSpPr>
            <p:cNvPr name="TextBox 134" id="134"/>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sp>
        <p:nvSpPr>
          <p:cNvPr name="TextBox 135" id="135"/>
          <p:cNvSpPr txBox="true"/>
          <p:nvPr/>
        </p:nvSpPr>
        <p:spPr>
          <a:xfrm rot="0">
            <a:off x="1572087" y="5397226"/>
            <a:ext cx="1169937"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Mindfulness &amp; Relaxation</a:t>
            </a:r>
          </a:p>
        </p:txBody>
      </p:sp>
      <p:sp>
        <p:nvSpPr>
          <p:cNvPr name="TextBox 136" id="136"/>
          <p:cNvSpPr txBox="true"/>
          <p:nvPr/>
        </p:nvSpPr>
        <p:spPr>
          <a:xfrm rot="0">
            <a:off x="3559656" y="5397226"/>
            <a:ext cx="948309"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Self-Care &amp; Creativity</a:t>
            </a:r>
          </a:p>
        </p:txBody>
      </p:sp>
      <p:sp>
        <p:nvSpPr>
          <p:cNvPr name="TextBox 137" id="137"/>
          <p:cNvSpPr txBox="true"/>
          <p:nvPr/>
        </p:nvSpPr>
        <p:spPr>
          <a:xfrm rot="0">
            <a:off x="1572087" y="6982082"/>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Rest &amp; Sleep</a:t>
            </a:r>
          </a:p>
        </p:txBody>
      </p:sp>
      <p:sp>
        <p:nvSpPr>
          <p:cNvPr name="TextBox 138" id="138"/>
          <p:cNvSpPr txBox="true"/>
          <p:nvPr/>
        </p:nvSpPr>
        <p:spPr>
          <a:xfrm rot="0">
            <a:off x="3500039" y="6251234"/>
            <a:ext cx="116993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Physical Activity</a:t>
            </a:r>
          </a:p>
        </p:txBody>
      </p:sp>
      <p:sp>
        <p:nvSpPr>
          <p:cNvPr name="TextBox 139" id="139"/>
          <p:cNvSpPr txBox="true"/>
          <p:nvPr/>
        </p:nvSpPr>
        <p:spPr>
          <a:xfrm rot="0">
            <a:off x="1572087" y="6146437"/>
            <a:ext cx="1088075"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Connect With Others</a:t>
            </a:r>
          </a:p>
        </p:txBody>
      </p:sp>
      <p:sp>
        <p:nvSpPr>
          <p:cNvPr name="TextBox 140" id="140"/>
          <p:cNvSpPr txBox="true"/>
          <p:nvPr/>
        </p:nvSpPr>
        <p:spPr>
          <a:xfrm rot="0">
            <a:off x="3500039" y="6977564"/>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Seek Support</a:t>
            </a:r>
          </a:p>
        </p:txBody>
      </p:sp>
      <p:sp>
        <p:nvSpPr>
          <p:cNvPr name="TextBox 141" id="141"/>
          <p:cNvSpPr txBox="true"/>
          <p:nvPr/>
        </p:nvSpPr>
        <p:spPr>
          <a:xfrm rot="0">
            <a:off x="1028700" y="4877675"/>
            <a:ext cx="2422812" cy="240621"/>
          </a:xfrm>
          <a:prstGeom prst="rect">
            <a:avLst/>
          </a:prstGeom>
        </p:spPr>
        <p:txBody>
          <a:bodyPr anchor="t" rtlCol="false" tIns="0" lIns="0" bIns="0" rIns="0">
            <a:spAutoFit/>
          </a:bodyPr>
          <a:lstStyle/>
          <a:p>
            <a:pPr algn="l">
              <a:lnSpc>
                <a:spcPts val="1960"/>
              </a:lnSpc>
            </a:pPr>
            <a:r>
              <a:rPr lang="en-US" sz="1400" spc="-42" b="true">
                <a:solidFill>
                  <a:srgbClr val="1C2120"/>
                </a:solidFill>
                <a:latin typeface="HK Grotesk Semi-Bold"/>
                <a:ea typeface="HK Grotesk Semi-Bold"/>
                <a:cs typeface="HK Grotesk Semi-Bold"/>
                <a:sym typeface="HK Grotesk Semi-Bold"/>
              </a:rPr>
              <a:t>How will I focus on myself today?</a:t>
            </a:r>
          </a:p>
        </p:txBody>
      </p:sp>
      <p:sp>
        <p:nvSpPr>
          <p:cNvPr name="TextBox 142" id="142"/>
          <p:cNvSpPr txBox="true"/>
          <p:nvPr/>
        </p:nvSpPr>
        <p:spPr>
          <a:xfrm rot="0">
            <a:off x="1028700" y="2906000"/>
            <a:ext cx="3630135" cy="1335908"/>
          </a:xfrm>
          <a:prstGeom prst="rect">
            <a:avLst/>
          </a:prstGeom>
        </p:spPr>
        <p:txBody>
          <a:bodyPr anchor="t" rtlCol="false" tIns="0" lIns="0" bIns="0" rIns="0">
            <a:spAutoFit/>
          </a:bodyPr>
          <a:lstStyle/>
          <a:p>
            <a:pPr algn="l">
              <a:lnSpc>
                <a:spcPts val="3520"/>
              </a:lnSpc>
            </a:pPr>
            <a:r>
              <a:rPr lang="en-US" sz="3200" spc="-96">
                <a:solidFill>
                  <a:srgbClr val="1C2120"/>
                </a:solidFill>
                <a:latin typeface="HK Grotesk"/>
                <a:ea typeface="HK Grotesk"/>
                <a:cs typeface="HK Grotesk"/>
                <a:sym typeface="HK Grotesk"/>
              </a:rPr>
              <a:t>MONTHLY WELLBEING</a:t>
            </a:r>
          </a:p>
          <a:p>
            <a:pPr algn="l">
              <a:lnSpc>
                <a:spcPts val="3520"/>
              </a:lnSpc>
            </a:pPr>
            <a:r>
              <a:rPr lang="en-US" sz="3200" spc="-96">
                <a:solidFill>
                  <a:srgbClr val="1C2120"/>
                </a:solidFill>
                <a:latin typeface="HK Grotesk"/>
                <a:ea typeface="HK Grotesk"/>
                <a:cs typeface="HK Grotesk"/>
                <a:sym typeface="HK Grotesk"/>
              </a:rPr>
              <a:t>CALENDAR</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CFBFB"/>
        </a:solidFill>
      </p:bgPr>
    </p:bg>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5477102" y="2162737"/>
          <a:ext cx="11791723" cy="7086038"/>
        </p:xfrm>
        <a:graphic>
          <a:graphicData uri="http://schemas.openxmlformats.org/drawingml/2006/table">
            <a:tbl>
              <a:tblPr/>
              <a:tblGrid>
                <a:gridCol w="1684532"/>
                <a:gridCol w="1684532"/>
                <a:gridCol w="1684532"/>
                <a:gridCol w="1684532"/>
                <a:gridCol w="1684532"/>
                <a:gridCol w="1684532"/>
                <a:gridCol w="1684532"/>
              </a:tblGrid>
              <a:tr h="720775">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Sunday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Monday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Tuesday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Wednesday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Thursday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Friday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2239"/>
                        </a:lnSpc>
                        <a:defRPr/>
                      </a:pPr>
                      <a:r>
                        <a:rPr lang="en-US" sz="1599" b="true">
                          <a:solidFill>
                            <a:srgbClr val="1C2120"/>
                          </a:solidFill>
                          <a:latin typeface="HK Grotesk Pro Semi-Bold"/>
                          <a:ea typeface="HK Grotesk Pro Semi-Bold"/>
                          <a:cs typeface="HK Grotesk Pro Semi-Bold"/>
                          <a:sym typeface="HK Grotesk Pro Semi-Bold"/>
                        </a:rPr>
                        <a:t>Saturday</a:t>
                      </a: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r h="1273053">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c>
                  <a:txBody>
                    <a:bodyPr anchor="t" rtlCol="false"/>
                    <a:lstStyle/>
                    <a:p>
                      <a:pPr algn="ctr">
                        <a:lnSpc>
                          <a:spcPts val="1959"/>
                        </a:lnSpc>
                        <a:defRPr/>
                      </a:pPr>
                      <a:endParaRPr lang="en-US" sz="1100"/>
                    </a:p>
                  </a:txBody>
                  <a:tcPr marL="0" marR="0" marT="0" marB="0" anchor="ctr">
                    <a:lnL cmpd="sng" algn="ctr" cap="flat" w="9525">
                      <a:solidFill>
                        <a:srgbClr val="1C2120"/>
                      </a:solidFill>
                      <a:prstDash val="solid"/>
                      <a:round/>
                      <a:headEnd type="none" w="med" len="med"/>
                      <a:tailEnd type="none" w="med" len="med"/>
                    </a:lnL>
                    <a:lnR cmpd="sng" algn="ctr" cap="flat" w="9525">
                      <a:solidFill>
                        <a:srgbClr val="1C2120"/>
                      </a:solidFill>
                      <a:prstDash val="solid"/>
                      <a:round/>
                      <a:headEnd type="none" w="med" len="med"/>
                      <a:tailEnd type="none" w="med" len="med"/>
                    </a:lnR>
                    <a:lnT cmpd="sng" algn="ctr" cap="flat" w="9525">
                      <a:solidFill>
                        <a:srgbClr val="1C2120"/>
                      </a:solidFill>
                      <a:prstDash val="solid"/>
                      <a:round/>
                      <a:headEnd type="none" w="med" len="med"/>
                      <a:tailEnd type="none" w="med" len="med"/>
                    </a:lnT>
                    <a:lnB cmpd="sng" algn="ctr" cap="flat" w="9525">
                      <a:solidFill>
                        <a:srgbClr val="1C2120"/>
                      </a:solidFill>
                      <a:prstDash val="solid"/>
                      <a:round/>
                      <a:headEnd type="none" w="med" len="med"/>
                      <a:tailEnd type="none" w="med" len="med"/>
                    </a:lnB>
                  </a:tcPr>
                </a:tc>
              </a:tr>
            </a:tbl>
          </a:graphicData>
        </a:graphic>
      </p:graphicFrame>
      <p:grpSp>
        <p:nvGrpSpPr>
          <p:cNvPr name="Group 3" id="3"/>
          <p:cNvGrpSpPr/>
          <p:nvPr/>
        </p:nvGrpSpPr>
        <p:grpSpPr>
          <a:xfrm rot="0">
            <a:off x="15561213" y="2886950"/>
            <a:ext cx="446251" cy="446251"/>
            <a:chOff x="0" y="0"/>
            <a:chExt cx="117531" cy="117531"/>
          </a:xfrm>
        </p:grpSpPr>
        <p:sp>
          <p:nvSpPr>
            <p:cNvPr name="Freeform 4" id="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5" id="5"/>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5</a:t>
              </a:r>
            </a:p>
          </p:txBody>
        </p:sp>
      </p:grpSp>
      <p:grpSp>
        <p:nvGrpSpPr>
          <p:cNvPr name="Group 6" id="6"/>
          <p:cNvGrpSpPr/>
          <p:nvPr/>
        </p:nvGrpSpPr>
        <p:grpSpPr>
          <a:xfrm rot="0">
            <a:off x="5477102" y="4151235"/>
            <a:ext cx="446251" cy="446251"/>
            <a:chOff x="0" y="0"/>
            <a:chExt cx="117531" cy="117531"/>
          </a:xfrm>
        </p:grpSpPr>
        <p:sp>
          <p:nvSpPr>
            <p:cNvPr name="Freeform 7" id="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8" id="8"/>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6</a:t>
              </a:r>
            </a:p>
          </p:txBody>
        </p:sp>
      </p:grpSp>
      <p:grpSp>
        <p:nvGrpSpPr>
          <p:cNvPr name="Group 9" id="9"/>
          <p:cNvGrpSpPr/>
          <p:nvPr/>
        </p:nvGrpSpPr>
        <p:grpSpPr>
          <a:xfrm rot="0">
            <a:off x="7159057" y="4151235"/>
            <a:ext cx="446251" cy="446251"/>
            <a:chOff x="0" y="0"/>
            <a:chExt cx="117531" cy="117531"/>
          </a:xfrm>
        </p:grpSpPr>
        <p:sp>
          <p:nvSpPr>
            <p:cNvPr name="Freeform 10" id="1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1" id="11"/>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7</a:t>
              </a:r>
            </a:p>
          </p:txBody>
        </p:sp>
      </p:grpSp>
      <p:grpSp>
        <p:nvGrpSpPr>
          <p:cNvPr name="Group 12" id="12"/>
          <p:cNvGrpSpPr/>
          <p:nvPr/>
        </p:nvGrpSpPr>
        <p:grpSpPr>
          <a:xfrm rot="0">
            <a:off x="8841012" y="4151235"/>
            <a:ext cx="446251" cy="446251"/>
            <a:chOff x="0" y="0"/>
            <a:chExt cx="117531" cy="117531"/>
          </a:xfrm>
        </p:grpSpPr>
        <p:sp>
          <p:nvSpPr>
            <p:cNvPr name="Freeform 13" id="1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4" id="14"/>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8</a:t>
              </a:r>
            </a:p>
          </p:txBody>
        </p:sp>
      </p:grpSp>
      <p:grpSp>
        <p:nvGrpSpPr>
          <p:cNvPr name="Group 15" id="15"/>
          <p:cNvGrpSpPr/>
          <p:nvPr/>
        </p:nvGrpSpPr>
        <p:grpSpPr>
          <a:xfrm rot="0">
            <a:off x="10521063" y="4151235"/>
            <a:ext cx="446251" cy="446251"/>
            <a:chOff x="0" y="0"/>
            <a:chExt cx="117531" cy="117531"/>
          </a:xfrm>
        </p:grpSpPr>
        <p:sp>
          <p:nvSpPr>
            <p:cNvPr name="Freeform 16" id="1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17" id="1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9</a:t>
              </a:r>
            </a:p>
          </p:txBody>
        </p:sp>
      </p:grpSp>
      <p:grpSp>
        <p:nvGrpSpPr>
          <p:cNvPr name="Group 18" id="18"/>
          <p:cNvGrpSpPr/>
          <p:nvPr/>
        </p:nvGrpSpPr>
        <p:grpSpPr>
          <a:xfrm rot="0">
            <a:off x="12201113" y="4151235"/>
            <a:ext cx="446251" cy="446251"/>
            <a:chOff x="0" y="0"/>
            <a:chExt cx="117531" cy="117531"/>
          </a:xfrm>
        </p:grpSpPr>
        <p:sp>
          <p:nvSpPr>
            <p:cNvPr name="Freeform 19" id="19"/>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0" id="20"/>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10</a:t>
              </a:r>
            </a:p>
          </p:txBody>
        </p:sp>
      </p:grpSp>
      <p:grpSp>
        <p:nvGrpSpPr>
          <p:cNvPr name="Group 21" id="21"/>
          <p:cNvGrpSpPr/>
          <p:nvPr/>
        </p:nvGrpSpPr>
        <p:grpSpPr>
          <a:xfrm rot="0">
            <a:off x="13881163" y="4151235"/>
            <a:ext cx="446251" cy="446251"/>
            <a:chOff x="0" y="0"/>
            <a:chExt cx="117531" cy="117531"/>
          </a:xfrm>
        </p:grpSpPr>
        <p:sp>
          <p:nvSpPr>
            <p:cNvPr name="Freeform 22" id="22"/>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3" id="23"/>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11</a:t>
              </a:r>
            </a:p>
          </p:txBody>
        </p:sp>
      </p:grpSp>
      <p:grpSp>
        <p:nvGrpSpPr>
          <p:cNvPr name="Group 24" id="24"/>
          <p:cNvGrpSpPr/>
          <p:nvPr/>
        </p:nvGrpSpPr>
        <p:grpSpPr>
          <a:xfrm rot="0">
            <a:off x="15561213" y="4151235"/>
            <a:ext cx="446251" cy="446251"/>
            <a:chOff x="0" y="0"/>
            <a:chExt cx="117531" cy="117531"/>
          </a:xfrm>
        </p:grpSpPr>
        <p:sp>
          <p:nvSpPr>
            <p:cNvPr name="Freeform 25" id="2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6" id="26"/>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12</a:t>
              </a:r>
            </a:p>
          </p:txBody>
        </p:sp>
      </p:grpSp>
      <p:grpSp>
        <p:nvGrpSpPr>
          <p:cNvPr name="Group 27" id="27"/>
          <p:cNvGrpSpPr/>
          <p:nvPr/>
        </p:nvGrpSpPr>
        <p:grpSpPr>
          <a:xfrm rot="0">
            <a:off x="5477102" y="5424255"/>
            <a:ext cx="446251" cy="446251"/>
            <a:chOff x="0" y="0"/>
            <a:chExt cx="117531" cy="117531"/>
          </a:xfrm>
        </p:grpSpPr>
        <p:sp>
          <p:nvSpPr>
            <p:cNvPr name="Freeform 28" id="28"/>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29" id="29"/>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13</a:t>
              </a:r>
            </a:p>
          </p:txBody>
        </p:sp>
      </p:grpSp>
      <p:grpSp>
        <p:nvGrpSpPr>
          <p:cNvPr name="Group 30" id="30"/>
          <p:cNvGrpSpPr/>
          <p:nvPr/>
        </p:nvGrpSpPr>
        <p:grpSpPr>
          <a:xfrm rot="0">
            <a:off x="7159057" y="5424255"/>
            <a:ext cx="446251" cy="446251"/>
            <a:chOff x="0" y="0"/>
            <a:chExt cx="117531" cy="117531"/>
          </a:xfrm>
        </p:grpSpPr>
        <p:sp>
          <p:nvSpPr>
            <p:cNvPr name="Freeform 31" id="31"/>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2" id="32"/>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14</a:t>
              </a:r>
            </a:p>
          </p:txBody>
        </p:sp>
      </p:grpSp>
      <p:grpSp>
        <p:nvGrpSpPr>
          <p:cNvPr name="Group 33" id="33"/>
          <p:cNvGrpSpPr/>
          <p:nvPr/>
        </p:nvGrpSpPr>
        <p:grpSpPr>
          <a:xfrm rot="0">
            <a:off x="8841012" y="5424255"/>
            <a:ext cx="446251" cy="446251"/>
            <a:chOff x="0" y="0"/>
            <a:chExt cx="117531" cy="117531"/>
          </a:xfrm>
        </p:grpSpPr>
        <p:sp>
          <p:nvSpPr>
            <p:cNvPr name="Freeform 34" id="34"/>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5" id="35"/>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15</a:t>
              </a:r>
            </a:p>
          </p:txBody>
        </p:sp>
      </p:grpSp>
      <p:grpSp>
        <p:nvGrpSpPr>
          <p:cNvPr name="Group 36" id="36"/>
          <p:cNvGrpSpPr/>
          <p:nvPr/>
        </p:nvGrpSpPr>
        <p:grpSpPr>
          <a:xfrm rot="0">
            <a:off x="10521063" y="5424255"/>
            <a:ext cx="446251" cy="446251"/>
            <a:chOff x="0" y="0"/>
            <a:chExt cx="117531" cy="117531"/>
          </a:xfrm>
        </p:grpSpPr>
        <p:sp>
          <p:nvSpPr>
            <p:cNvPr name="Freeform 37" id="37"/>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38" id="38"/>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16</a:t>
              </a:r>
            </a:p>
          </p:txBody>
        </p:sp>
      </p:grpSp>
      <p:grpSp>
        <p:nvGrpSpPr>
          <p:cNvPr name="Group 39" id="39"/>
          <p:cNvGrpSpPr/>
          <p:nvPr/>
        </p:nvGrpSpPr>
        <p:grpSpPr>
          <a:xfrm rot="0">
            <a:off x="12201113" y="5424255"/>
            <a:ext cx="446251" cy="446251"/>
            <a:chOff x="0" y="0"/>
            <a:chExt cx="117531" cy="117531"/>
          </a:xfrm>
        </p:grpSpPr>
        <p:sp>
          <p:nvSpPr>
            <p:cNvPr name="Freeform 40" id="40"/>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1" id="41"/>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17</a:t>
              </a:r>
            </a:p>
          </p:txBody>
        </p:sp>
      </p:grpSp>
      <p:grpSp>
        <p:nvGrpSpPr>
          <p:cNvPr name="Group 42" id="42"/>
          <p:cNvGrpSpPr/>
          <p:nvPr/>
        </p:nvGrpSpPr>
        <p:grpSpPr>
          <a:xfrm rot="0">
            <a:off x="13881163" y="5424255"/>
            <a:ext cx="446251" cy="446251"/>
            <a:chOff x="0" y="0"/>
            <a:chExt cx="117531" cy="117531"/>
          </a:xfrm>
        </p:grpSpPr>
        <p:sp>
          <p:nvSpPr>
            <p:cNvPr name="Freeform 43" id="43"/>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4" id="44"/>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18</a:t>
              </a:r>
            </a:p>
          </p:txBody>
        </p:sp>
      </p:grpSp>
      <p:grpSp>
        <p:nvGrpSpPr>
          <p:cNvPr name="Group 45" id="45"/>
          <p:cNvGrpSpPr/>
          <p:nvPr/>
        </p:nvGrpSpPr>
        <p:grpSpPr>
          <a:xfrm rot="0">
            <a:off x="15561213" y="5424255"/>
            <a:ext cx="446251" cy="446251"/>
            <a:chOff x="0" y="0"/>
            <a:chExt cx="117531" cy="117531"/>
          </a:xfrm>
        </p:grpSpPr>
        <p:sp>
          <p:nvSpPr>
            <p:cNvPr name="Freeform 46" id="46"/>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47" id="47"/>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19</a:t>
              </a:r>
            </a:p>
          </p:txBody>
        </p:sp>
      </p:grpSp>
      <p:grpSp>
        <p:nvGrpSpPr>
          <p:cNvPr name="Group 48" id="48"/>
          <p:cNvGrpSpPr/>
          <p:nvPr/>
        </p:nvGrpSpPr>
        <p:grpSpPr>
          <a:xfrm rot="0">
            <a:off x="5477102" y="6697276"/>
            <a:ext cx="481805" cy="446251"/>
            <a:chOff x="0" y="0"/>
            <a:chExt cx="126895" cy="117531"/>
          </a:xfrm>
        </p:grpSpPr>
        <p:sp>
          <p:nvSpPr>
            <p:cNvPr name="Freeform 49" id="49"/>
            <p:cNvSpPr/>
            <p:nvPr/>
          </p:nvSpPr>
          <p:spPr>
            <a:xfrm flipH="false" flipV="false" rot="0">
              <a:off x="0" y="0"/>
              <a:ext cx="126895" cy="117531"/>
            </a:xfrm>
            <a:custGeom>
              <a:avLst/>
              <a:gdLst/>
              <a:ahLst/>
              <a:cxnLst/>
              <a:rect r="r" b="b" t="t" l="l"/>
              <a:pathLst>
                <a:path h="117531" w="126895">
                  <a:moveTo>
                    <a:pt x="0" y="0"/>
                  </a:moveTo>
                  <a:lnTo>
                    <a:pt x="126895" y="0"/>
                  </a:lnTo>
                  <a:lnTo>
                    <a:pt x="126895" y="117531"/>
                  </a:lnTo>
                  <a:lnTo>
                    <a:pt x="0" y="117531"/>
                  </a:lnTo>
                  <a:close/>
                </a:path>
              </a:pathLst>
            </a:custGeom>
            <a:solidFill>
              <a:srgbClr val="FFFFFF"/>
            </a:solidFill>
            <a:ln w="9525" cap="sq">
              <a:solidFill>
                <a:srgbClr val="1C2120"/>
              </a:solidFill>
              <a:prstDash val="solid"/>
              <a:miter/>
            </a:ln>
          </p:spPr>
        </p:sp>
        <p:sp>
          <p:nvSpPr>
            <p:cNvPr name="TextBox 50" id="50"/>
            <p:cNvSpPr txBox="true"/>
            <p:nvPr/>
          </p:nvSpPr>
          <p:spPr>
            <a:xfrm>
              <a:off x="0" y="-38100"/>
              <a:ext cx="12689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20</a:t>
              </a:r>
            </a:p>
          </p:txBody>
        </p:sp>
      </p:grpSp>
      <p:grpSp>
        <p:nvGrpSpPr>
          <p:cNvPr name="Group 51" id="51"/>
          <p:cNvGrpSpPr/>
          <p:nvPr/>
        </p:nvGrpSpPr>
        <p:grpSpPr>
          <a:xfrm rot="0">
            <a:off x="7159057" y="6697276"/>
            <a:ext cx="491330" cy="446251"/>
            <a:chOff x="0" y="0"/>
            <a:chExt cx="129404" cy="117531"/>
          </a:xfrm>
        </p:grpSpPr>
        <p:sp>
          <p:nvSpPr>
            <p:cNvPr name="Freeform 52" id="52"/>
            <p:cNvSpPr/>
            <p:nvPr/>
          </p:nvSpPr>
          <p:spPr>
            <a:xfrm flipH="false" flipV="false" rot="0">
              <a:off x="0" y="0"/>
              <a:ext cx="129404" cy="117531"/>
            </a:xfrm>
            <a:custGeom>
              <a:avLst/>
              <a:gdLst/>
              <a:ahLst/>
              <a:cxnLst/>
              <a:rect r="r" b="b" t="t" l="l"/>
              <a:pathLst>
                <a:path h="117531" w="129404">
                  <a:moveTo>
                    <a:pt x="0" y="0"/>
                  </a:moveTo>
                  <a:lnTo>
                    <a:pt x="129404" y="0"/>
                  </a:lnTo>
                  <a:lnTo>
                    <a:pt x="129404" y="117531"/>
                  </a:lnTo>
                  <a:lnTo>
                    <a:pt x="0" y="117531"/>
                  </a:lnTo>
                  <a:close/>
                </a:path>
              </a:pathLst>
            </a:custGeom>
            <a:solidFill>
              <a:srgbClr val="FFFFFF"/>
            </a:solidFill>
            <a:ln w="9525" cap="sq">
              <a:solidFill>
                <a:srgbClr val="1C2120"/>
              </a:solidFill>
              <a:prstDash val="solid"/>
              <a:miter/>
            </a:ln>
          </p:spPr>
        </p:sp>
        <p:sp>
          <p:nvSpPr>
            <p:cNvPr name="TextBox 53" id="53"/>
            <p:cNvSpPr txBox="true"/>
            <p:nvPr/>
          </p:nvSpPr>
          <p:spPr>
            <a:xfrm>
              <a:off x="0" y="-38100"/>
              <a:ext cx="129404"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21</a:t>
              </a:r>
            </a:p>
          </p:txBody>
        </p:sp>
      </p:grpSp>
      <p:grpSp>
        <p:nvGrpSpPr>
          <p:cNvPr name="Group 54" id="54"/>
          <p:cNvGrpSpPr/>
          <p:nvPr/>
        </p:nvGrpSpPr>
        <p:grpSpPr>
          <a:xfrm rot="0">
            <a:off x="8841012" y="6697276"/>
            <a:ext cx="475234" cy="446251"/>
            <a:chOff x="0" y="0"/>
            <a:chExt cx="125165" cy="117531"/>
          </a:xfrm>
        </p:grpSpPr>
        <p:sp>
          <p:nvSpPr>
            <p:cNvPr name="Freeform 55" id="55"/>
            <p:cNvSpPr/>
            <p:nvPr/>
          </p:nvSpPr>
          <p:spPr>
            <a:xfrm flipH="false" flipV="false" rot="0">
              <a:off x="0" y="0"/>
              <a:ext cx="125165" cy="117531"/>
            </a:xfrm>
            <a:custGeom>
              <a:avLst/>
              <a:gdLst/>
              <a:ahLst/>
              <a:cxnLst/>
              <a:rect r="r" b="b" t="t" l="l"/>
              <a:pathLst>
                <a:path h="117531" w="125165">
                  <a:moveTo>
                    <a:pt x="0" y="0"/>
                  </a:moveTo>
                  <a:lnTo>
                    <a:pt x="125165" y="0"/>
                  </a:lnTo>
                  <a:lnTo>
                    <a:pt x="125165" y="117531"/>
                  </a:lnTo>
                  <a:lnTo>
                    <a:pt x="0" y="117531"/>
                  </a:lnTo>
                  <a:close/>
                </a:path>
              </a:pathLst>
            </a:custGeom>
            <a:solidFill>
              <a:srgbClr val="FFFFFF"/>
            </a:solidFill>
            <a:ln w="9525" cap="sq">
              <a:solidFill>
                <a:srgbClr val="1C2120"/>
              </a:solidFill>
              <a:prstDash val="solid"/>
              <a:miter/>
            </a:ln>
          </p:spPr>
        </p:sp>
        <p:sp>
          <p:nvSpPr>
            <p:cNvPr name="TextBox 56" id="56"/>
            <p:cNvSpPr txBox="true"/>
            <p:nvPr/>
          </p:nvSpPr>
          <p:spPr>
            <a:xfrm>
              <a:off x="0" y="-38100"/>
              <a:ext cx="12516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22</a:t>
              </a:r>
            </a:p>
          </p:txBody>
        </p:sp>
      </p:grpSp>
      <p:grpSp>
        <p:nvGrpSpPr>
          <p:cNvPr name="Group 57" id="57"/>
          <p:cNvGrpSpPr/>
          <p:nvPr/>
        </p:nvGrpSpPr>
        <p:grpSpPr>
          <a:xfrm rot="0">
            <a:off x="10521063" y="6697276"/>
            <a:ext cx="479374" cy="446251"/>
            <a:chOff x="0" y="0"/>
            <a:chExt cx="126255" cy="117531"/>
          </a:xfrm>
        </p:grpSpPr>
        <p:sp>
          <p:nvSpPr>
            <p:cNvPr name="Freeform 58" id="58"/>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59" id="59"/>
            <p:cNvSpPr txBox="true"/>
            <p:nvPr/>
          </p:nvSpPr>
          <p:spPr>
            <a:xfrm>
              <a:off x="0" y="-38100"/>
              <a:ext cx="12625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23</a:t>
              </a:r>
            </a:p>
          </p:txBody>
        </p:sp>
      </p:grpSp>
      <p:grpSp>
        <p:nvGrpSpPr>
          <p:cNvPr name="Group 60" id="60"/>
          <p:cNvGrpSpPr/>
          <p:nvPr/>
        </p:nvGrpSpPr>
        <p:grpSpPr>
          <a:xfrm rot="0">
            <a:off x="12201113" y="6697276"/>
            <a:ext cx="487819" cy="446251"/>
            <a:chOff x="0" y="0"/>
            <a:chExt cx="128479" cy="117531"/>
          </a:xfrm>
        </p:grpSpPr>
        <p:sp>
          <p:nvSpPr>
            <p:cNvPr name="Freeform 61" id="61"/>
            <p:cNvSpPr/>
            <p:nvPr/>
          </p:nvSpPr>
          <p:spPr>
            <a:xfrm flipH="false" flipV="false" rot="0">
              <a:off x="0" y="0"/>
              <a:ext cx="128479" cy="117531"/>
            </a:xfrm>
            <a:custGeom>
              <a:avLst/>
              <a:gdLst/>
              <a:ahLst/>
              <a:cxnLst/>
              <a:rect r="r" b="b" t="t" l="l"/>
              <a:pathLst>
                <a:path h="117531" w="128479">
                  <a:moveTo>
                    <a:pt x="0" y="0"/>
                  </a:moveTo>
                  <a:lnTo>
                    <a:pt x="128479" y="0"/>
                  </a:lnTo>
                  <a:lnTo>
                    <a:pt x="128479" y="117531"/>
                  </a:lnTo>
                  <a:lnTo>
                    <a:pt x="0" y="117531"/>
                  </a:lnTo>
                  <a:close/>
                </a:path>
              </a:pathLst>
            </a:custGeom>
            <a:solidFill>
              <a:srgbClr val="FFFFFF"/>
            </a:solidFill>
            <a:ln w="9525" cap="sq">
              <a:solidFill>
                <a:srgbClr val="1C2120"/>
              </a:solidFill>
              <a:prstDash val="solid"/>
              <a:miter/>
            </a:ln>
          </p:spPr>
        </p:sp>
        <p:sp>
          <p:nvSpPr>
            <p:cNvPr name="TextBox 62" id="62"/>
            <p:cNvSpPr txBox="true"/>
            <p:nvPr/>
          </p:nvSpPr>
          <p:spPr>
            <a:xfrm>
              <a:off x="0" y="-38100"/>
              <a:ext cx="128479"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24</a:t>
              </a:r>
            </a:p>
          </p:txBody>
        </p:sp>
      </p:grpSp>
      <p:grpSp>
        <p:nvGrpSpPr>
          <p:cNvPr name="Group 63" id="63"/>
          <p:cNvGrpSpPr/>
          <p:nvPr/>
        </p:nvGrpSpPr>
        <p:grpSpPr>
          <a:xfrm rot="0">
            <a:off x="13881163" y="6697276"/>
            <a:ext cx="481881" cy="446251"/>
            <a:chOff x="0" y="0"/>
            <a:chExt cx="126915" cy="117531"/>
          </a:xfrm>
        </p:grpSpPr>
        <p:sp>
          <p:nvSpPr>
            <p:cNvPr name="Freeform 64" id="64"/>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5" id="65"/>
            <p:cNvSpPr txBox="true"/>
            <p:nvPr/>
          </p:nvSpPr>
          <p:spPr>
            <a:xfrm>
              <a:off x="0" y="-38100"/>
              <a:ext cx="12691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25</a:t>
              </a:r>
            </a:p>
          </p:txBody>
        </p:sp>
      </p:grpSp>
      <p:grpSp>
        <p:nvGrpSpPr>
          <p:cNvPr name="Group 66" id="66"/>
          <p:cNvGrpSpPr/>
          <p:nvPr/>
        </p:nvGrpSpPr>
        <p:grpSpPr>
          <a:xfrm rot="0">
            <a:off x="15561213" y="6697276"/>
            <a:ext cx="481881" cy="446251"/>
            <a:chOff x="0" y="0"/>
            <a:chExt cx="126915" cy="117531"/>
          </a:xfrm>
        </p:grpSpPr>
        <p:sp>
          <p:nvSpPr>
            <p:cNvPr name="Freeform 67" id="67"/>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68" id="68"/>
            <p:cNvSpPr txBox="true"/>
            <p:nvPr/>
          </p:nvSpPr>
          <p:spPr>
            <a:xfrm>
              <a:off x="0" y="-38100"/>
              <a:ext cx="12691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26</a:t>
              </a:r>
            </a:p>
          </p:txBody>
        </p:sp>
      </p:grpSp>
      <p:grpSp>
        <p:nvGrpSpPr>
          <p:cNvPr name="Group 69" id="69"/>
          <p:cNvGrpSpPr/>
          <p:nvPr/>
        </p:nvGrpSpPr>
        <p:grpSpPr>
          <a:xfrm rot="0">
            <a:off x="5477102" y="7970297"/>
            <a:ext cx="481881" cy="446251"/>
            <a:chOff x="0" y="0"/>
            <a:chExt cx="126915" cy="117531"/>
          </a:xfrm>
        </p:grpSpPr>
        <p:sp>
          <p:nvSpPr>
            <p:cNvPr name="Freeform 70" id="70"/>
            <p:cNvSpPr/>
            <p:nvPr/>
          </p:nvSpPr>
          <p:spPr>
            <a:xfrm flipH="false" flipV="false" rot="0">
              <a:off x="0" y="0"/>
              <a:ext cx="126915" cy="117531"/>
            </a:xfrm>
            <a:custGeom>
              <a:avLst/>
              <a:gdLst/>
              <a:ahLst/>
              <a:cxnLst/>
              <a:rect r="r" b="b" t="t" l="l"/>
              <a:pathLst>
                <a:path h="117531" w="126915">
                  <a:moveTo>
                    <a:pt x="0" y="0"/>
                  </a:moveTo>
                  <a:lnTo>
                    <a:pt x="126915" y="0"/>
                  </a:lnTo>
                  <a:lnTo>
                    <a:pt x="126915" y="117531"/>
                  </a:lnTo>
                  <a:lnTo>
                    <a:pt x="0" y="117531"/>
                  </a:lnTo>
                  <a:close/>
                </a:path>
              </a:pathLst>
            </a:custGeom>
            <a:solidFill>
              <a:srgbClr val="FFFFFF"/>
            </a:solidFill>
            <a:ln w="9525" cap="sq">
              <a:solidFill>
                <a:srgbClr val="1C2120"/>
              </a:solidFill>
              <a:prstDash val="solid"/>
              <a:miter/>
            </a:ln>
          </p:spPr>
        </p:sp>
        <p:sp>
          <p:nvSpPr>
            <p:cNvPr name="TextBox 71" id="71"/>
            <p:cNvSpPr txBox="true"/>
            <p:nvPr/>
          </p:nvSpPr>
          <p:spPr>
            <a:xfrm>
              <a:off x="0" y="-38100"/>
              <a:ext cx="12691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27</a:t>
              </a:r>
            </a:p>
          </p:txBody>
        </p:sp>
      </p:grpSp>
      <p:grpSp>
        <p:nvGrpSpPr>
          <p:cNvPr name="Group 72" id="72"/>
          <p:cNvGrpSpPr/>
          <p:nvPr/>
        </p:nvGrpSpPr>
        <p:grpSpPr>
          <a:xfrm rot="0">
            <a:off x="7159057" y="7970297"/>
            <a:ext cx="481805" cy="446251"/>
            <a:chOff x="0" y="0"/>
            <a:chExt cx="126895" cy="117531"/>
          </a:xfrm>
        </p:grpSpPr>
        <p:sp>
          <p:nvSpPr>
            <p:cNvPr name="Freeform 73" id="73"/>
            <p:cNvSpPr/>
            <p:nvPr/>
          </p:nvSpPr>
          <p:spPr>
            <a:xfrm flipH="false" flipV="false" rot="0">
              <a:off x="0" y="0"/>
              <a:ext cx="126895" cy="117531"/>
            </a:xfrm>
            <a:custGeom>
              <a:avLst/>
              <a:gdLst/>
              <a:ahLst/>
              <a:cxnLst/>
              <a:rect r="r" b="b" t="t" l="l"/>
              <a:pathLst>
                <a:path h="117531" w="126895">
                  <a:moveTo>
                    <a:pt x="0" y="0"/>
                  </a:moveTo>
                  <a:lnTo>
                    <a:pt x="126895" y="0"/>
                  </a:lnTo>
                  <a:lnTo>
                    <a:pt x="126895" y="117531"/>
                  </a:lnTo>
                  <a:lnTo>
                    <a:pt x="0" y="117531"/>
                  </a:lnTo>
                  <a:close/>
                </a:path>
              </a:pathLst>
            </a:custGeom>
            <a:solidFill>
              <a:srgbClr val="FFFFFF"/>
            </a:solidFill>
            <a:ln w="9525" cap="sq">
              <a:solidFill>
                <a:srgbClr val="1C2120"/>
              </a:solidFill>
              <a:prstDash val="solid"/>
              <a:miter/>
            </a:ln>
          </p:spPr>
        </p:sp>
        <p:sp>
          <p:nvSpPr>
            <p:cNvPr name="TextBox 74" id="74"/>
            <p:cNvSpPr txBox="true"/>
            <p:nvPr/>
          </p:nvSpPr>
          <p:spPr>
            <a:xfrm>
              <a:off x="0" y="-38100"/>
              <a:ext cx="126895"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28</a:t>
              </a:r>
            </a:p>
          </p:txBody>
        </p:sp>
      </p:grpSp>
      <p:grpSp>
        <p:nvGrpSpPr>
          <p:cNvPr name="Group 75" id="75"/>
          <p:cNvGrpSpPr/>
          <p:nvPr/>
        </p:nvGrpSpPr>
        <p:grpSpPr>
          <a:xfrm rot="0">
            <a:off x="8841012" y="7970297"/>
            <a:ext cx="475234" cy="446251"/>
            <a:chOff x="0" y="0"/>
            <a:chExt cx="125165" cy="117531"/>
          </a:xfrm>
        </p:grpSpPr>
        <p:sp>
          <p:nvSpPr>
            <p:cNvPr name="Freeform 76" id="76"/>
            <p:cNvSpPr/>
            <p:nvPr/>
          </p:nvSpPr>
          <p:spPr>
            <a:xfrm flipH="false" flipV="false" rot="0">
              <a:off x="0" y="0"/>
              <a:ext cx="125165" cy="117531"/>
            </a:xfrm>
            <a:custGeom>
              <a:avLst/>
              <a:gdLst/>
              <a:ahLst/>
              <a:cxnLst/>
              <a:rect r="r" b="b" t="t" l="l"/>
              <a:pathLst>
                <a:path h="117531" w="125165">
                  <a:moveTo>
                    <a:pt x="0" y="0"/>
                  </a:moveTo>
                  <a:lnTo>
                    <a:pt x="125165" y="0"/>
                  </a:lnTo>
                  <a:lnTo>
                    <a:pt x="125165" y="117531"/>
                  </a:lnTo>
                  <a:lnTo>
                    <a:pt x="0" y="117531"/>
                  </a:lnTo>
                  <a:close/>
                </a:path>
              </a:pathLst>
            </a:custGeom>
            <a:solidFill>
              <a:srgbClr val="FFFFFF"/>
            </a:solidFill>
            <a:ln w="9525" cap="sq">
              <a:solidFill>
                <a:srgbClr val="1C2120"/>
              </a:solidFill>
              <a:prstDash val="solid"/>
              <a:miter/>
            </a:ln>
          </p:spPr>
        </p:sp>
        <p:sp>
          <p:nvSpPr>
            <p:cNvPr name="TextBox 77" id="77"/>
            <p:cNvSpPr txBox="true"/>
            <p:nvPr/>
          </p:nvSpPr>
          <p:spPr>
            <a:xfrm>
              <a:off x="0" y="-38100"/>
              <a:ext cx="12516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29</a:t>
              </a:r>
            </a:p>
          </p:txBody>
        </p:sp>
      </p:grpSp>
      <p:grpSp>
        <p:nvGrpSpPr>
          <p:cNvPr name="Group 78" id="78"/>
          <p:cNvGrpSpPr/>
          <p:nvPr/>
        </p:nvGrpSpPr>
        <p:grpSpPr>
          <a:xfrm rot="0">
            <a:off x="10521063" y="7970297"/>
            <a:ext cx="479374" cy="446251"/>
            <a:chOff x="0" y="0"/>
            <a:chExt cx="126255" cy="117531"/>
          </a:xfrm>
        </p:grpSpPr>
        <p:sp>
          <p:nvSpPr>
            <p:cNvPr name="Freeform 79" id="79"/>
            <p:cNvSpPr/>
            <p:nvPr/>
          </p:nvSpPr>
          <p:spPr>
            <a:xfrm flipH="false" flipV="false" rot="0">
              <a:off x="0" y="0"/>
              <a:ext cx="126255" cy="117531"/>
            </a:xfrm>
            <a:custGeom>
              <a:avLst/>
              <a:gdLst/>
              <a:ahLst/>
              <a:cxnLst/>
              <a:rect r="r" b="b" t="t" l="l"/>
              <a:pathLst>
                <a:path h="117531" w="126255">
                  <a:moveTo>
                    <a:pt x="0" y="0"/>
                  </a:moveTo>
                  <a:lnTo>
                    <a:pt x="126255" y="0"/>
                  </a:lnTo>
                  <a:lnTo>
                    <a:pt x="126255" y="117531"/>
                  </a:lnTo>
                  <a:lnTo>
                    <a:pt x="0" y="117531"/>
                  </a:lnTo>
                  <a:close/>
                </a:path>
              </a:pathLst>
            </a:custGeom>
            <a:solidFill>
              <a:srgbClr val="FFFFFF"/>
            </a:solidFill>
            <a:ln w="9525" cap="sq">
              <a:solidFill>
                <a:srgbClr val="1C2120"/>
              </a:solidFill>
              <a:prstDash val="solid"/>
              <a:miter/>
            </a:ln>
          </p:spPr>
        </p:sp>
        <p:sp>
          <p:nvSpPr>
            <p:cNvPr name="TextBox 80" id="80"/>
            <p:cNvSpPr txBox="true"/>
            <p:nvPr/>
          </p:nvSpPr>
          <p:spPr>
            <a:xfrm>
              <a:off x="0" y="-38100"/>
              <a:ext cx="126255"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30</a:t>
              </a:r>
            </a:p>
          </p:txBody>
        </p:sp>
      </p:grpSp>
      <p:grpSp>
        <p:nvGrpSpPr>
          <p:cNvPr name="Group 81" id="81"/>
          <p:cNvGrpSpPr/>
          <p:nvPr/>
        </p:nvGrpSpPr>
        <p:grpSpPr>
          <a:xfrm rot="0">
            <a:off x="8841012" y="2886950"/>
            <a:ext cx="446251" cy="446251"/>
            <a:chOff x="0" y="0"/>
            <a:chExt cx="117531" cy="117531"/>
          </a:xfrm>
        </p:grpSpPr>
        <p:sp>
          <p:nvSpPr>
            <p:cNvPr name="Freeform 82" id="82"/>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83" id="83"/>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1</a:t>
              </a:r>
            </a:p>
          </p:txBody>
        </p:sp>
      </p:grpSp>
      <p:grpSp>
        <p:nvGrpSpPr>
          <p:cNvPr name="Group 84" id="84"/>
          <p:cNvGrpSpPr/>
          <p:nvPr/>
        </p:nvGrpSpPr>
        <p:grpSpPr>
          <a:xfrm rot="0">
            <a:off x="10521063" y="2886950"/>
            <a:ext cx="446251" cy="446251"/>
            <a:chOff x="0" y="0"/>
            <a:chExt cx="117531" cy="117531"/>
          </a:xfrm>
        </p:grpSpPr>
        <p:sp>
          <p:nvSpPr>
            <p:cNvPr name="Freeform 85" id="85"/>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86" id="86"/>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2</a:t>
              </a:r>
            </a:p>
          </p:txBody>
        </p:sp>
      </p:grpSp>
      <p:grpSp>
        <p:nvGrpSpPr>
          <p:cNvPr name="Group 87" id="87"/>
          <p:cNvGrpSpPr/>
          <p:nvPr/>
        </p:nvGrpSpPr>
        <p:grpSpPr>
          <a:xfrm rot="0">
            <a:off x="12201113" y="2886950"/>
            <a:ext cx="446251" cy="446251"/>
            <a:chOff x="0" y="0"/>
            <a:chExt cx="117531" cy="117531"/>
          </a:xfrm>
        </p:grpSpPr>
        <p:sp>
          <p:nvSpPr>
            <p:cNvPr name="Freeform 88" id="88"/>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89" id="89"/>
            <p:cNvSpPr txBox="true"/>
            <p:nvPr/>
          </p:nvSpPr>
          <p:spPr>
            <a:xfrm>
              <a:off x="0" y="-38100"/>
              <a:ext cx="117531" cy="155631"/>
            </a:xfrm>
            <a:prstGeom prst="rect">
              <a:avLst/>
            </a:prstGeom>
          </p:spPr>
          <p:txBody>
            <a:bodyPr anchor="ctr" rtlCol="false" tIns="50800" lIns="50800" bIns="50800" rIns="50800"/>
            <a:lstStyle/>
            <a:p>
              <a:pPr algn="ctr">
                <a:lnSpc>
                  <a:spcPts val="2240"/>
                </a:lnSpc>
              </a:pPr>
              <a:r>
                <a:rPr lang="en-US" b="true" sz="1600">
                  <a:solidFill>
                    <a:srgbClr val="1C2120"/>
                  </a:solidFill>
                  <a:latin typeface="HK Grotesk Pro Bold"/>
                  <a:ea typeface="HK Grotesk Pro Bold"/>
                  <a:cs typeface="HK Grotesk Pro Bold"/>
                  <a:sym typeface="HK Grotesk Pro Bold"/>
                </a:rPr>
                <a:t>3</a:t>
              </a:r>
            </a:p>
          </p:txBody>
        </p:sp>
      </p:grpSp>
      <p:grpSp>
        <p:nvGrpSpPr>
          <p:cNvPr name="Group 90" id="90"/>
          <p:cNvGrpSpPr/>
          <p:nvPr/>
        </p:nvGrpSpPr>
        <p:grpSpPr>
          <a:xfrm rot="0">
            <a:off x="13881163" y="2886950"/>
            <a:ext cx="446251" cy="446251"/>
            <a:chOff x="0" y="0"/>
            <a:chExt cx="117531" cy="117531"/>
          </a:xfrm>
        </p:grpSpPr>
        <p:sp>
          <p:nvSpPr>
            <p:cNvPr name="Freeform 91" id="91"/>
            <p:cNvSpPr/>
            <p:nvPr/>
          </p:nvSpPr>
          <p:spPr>
            <a:xfrm flipH="false" flipV="false" rot="0">
              <a:off x="0" y="0"/>
              <a:ext cx="117531" cy="117531"/>
            </a:xfrm>
            <a:custGeom>
              <a:avLst/>
              <a:gdLst/>
              <a:ahLst/>
              <a:cxnLst/>
              <a:rect r="r" b="b" t="t" l="l"/>
              <a:pathLst>
                <a:path h="117531" w="117531">
                  <a:moveTo>
                    <a:pt x="0" y="0"/>
                  </a:moveTo>
                  <a:lnTo>
                    <a:pt x="117531" y="0"/>
                  </a:lnTo>
                  <a:lnTo>
                    <a:pt x="117531" y="117531"/>
                  </a:lnTo>
                  <a:lnTo>
                    <a:pt x="0" y="117531"/>
                  </a:lnTo>
                  <a:close/>
                </a:path>
              </a:pathLst>
            </a:custGeom>
            <a:solidFill>
              <a:srgbClr val="FFFFFF"/>
            </a:solidFill>
            <a:ln w="9525" cap="sq">
              <a:solidFill>
                <a:srgbClr val="1C2120"/>
              </a:solidFill>
              <a:prstDash val="solid"/>
              <a:miter/>
            </a:ln>
          </p:spPr>
        </p:sp>
        <p:sp>
          <p:nvSpPr>
            <p:cNvPr name="TextBox 92" id="92"/>
            <p:cNvSpPr txBox="true"/>
            <p:nvPr/>
          </p:nvSpPr>
          <p:spPr>
            <a:xfrm>
              <a:off x="0" y="-38100"/>
              <a:ext cx="117531" cy="155631"/>
            </a:xfrm>
            <a:prstGeom prst="rect">
              <a:avLst/>
            </a:prstGeom>
          </p:spPr>
          <p:txBody>
            <a:bodyPr anchor="ctr" rtlCol="false" tIns="50800" lIns="50800" bIns="50800" rIns="50800"/>
            <a:lstStyle/>
            <a:p>
              <a:pPr algn="ctr" marL="0" indent="0" lvl="0">
                <a:lnSpc>
                  <a:spcPts val="2240"/>
                </a:lnSpc>
                <a:spcBef>
                  <a:spcPct val="0"/>
                </a:spcBef>
              </a:pPr>
              <a:r>
                <a:rPr lang="en-US" b="true" sz="1600" strike="noStrike" u="none">
                  <a:solidFill>
                    <a:srgbClr val="1C2120"/>
                  </a:solidFill>
                  <a:latin typeface="HK Grotesk Pro Bold"/>
                  <a:ea typeface="HK Grotesk Pro Bold"/>
                  <a:cs typeface="HK Grotesk Pro Bold"/>
                  <a:sym typeface="HK Grotesk Pro Bold"/>
                </a:rPr>
                <a:t>4</a:t>
              </a:r>
            </a:p>
          </p:txBody>
        </p:sp>
      </p:grpSp>
      <p:sp>
        <p:nvSpPr>
          <p:cNvPr name="TextBox 93" id="93"/>
          <p:cNvSpPr txBox="true"/>
          <p:nvPr/>
        </p:nvSpPr>
        <p:spPr>
          <a:xfrm rot="0">
            <a:off x="3820677" y="1255266"/>
            <a:ext cx="10646646" cy="646430"/>
          </a:xfrm>
          <a:prstGeom prst="rect">
            <a:avLst/>
          </a:prstGeom>
        </p:spPr>
        <p:txBody>
          <a:bodyPr anchor="t" rtlCol="false" tIns="0" lIns="0" bIns="0" rIns="0">
            <a:spAutoFit/>
          </a:bodyPr>
          <a:lstStyle/>
          <a:p>
            <a:pPr algn="ctr">
              <a:lnSpc>
                <a:spcPts val="5319"/>
              </a:lnSpc>
            </a:pPr>
            <a:r>
              <a:rPr lang="en-US" b="true" sz="3799" spc="-113">
                <a:solidFill>
                  <a:srgbClr val="1C2120"/>
                </a:solidFill>
                <a:latin typeface="HK Grotesk Bold"/>
                <a:ea typeface="HK Grotesk Bold"/>
                <a:cs typeface="HK Grotesk Bold"/>
                <a:sym typeface="HK Grotesk Bold"/>
              </a:rPr>
              <a:t>APRIL 2025</a:t>
            </a:r>
          </a:p>
        </p:txBody>
      </p:sp>
      <p:sp>
        <p:nvSpPr>
          <p:cNvPr name="Freeform 94" id="94"/>
          <p:cNvSpPr/>
          <p:nvPr/>
        </p:nvSpPr>
        <p:spPr>
          <a:xfrm flipH="false" flipV="false" rot="0">
            <a:off x="1049366" y="1028700"/>
            <a:ext cx="2791977" cy="675219"/>
          </a:xfrm>
          <a:custGeom>
            <a:avLst/>
            <a:gdLst/>
            <a:ahLst/>
            <a:cxnLst/>
            <a:rect r="r" b="b" t="t" l="l"/>
            <a:pathLst>
              <a:path h="675219" w="2791977">
                <a:moveTo>
                  <a:pt x="0" y="0"/>
                </a:moveTo>
                <a:lnTo>
                  <a:pt x="2791977" y="0"/>
                </a:lnTo>
                <a:lnTo>
                  <a:pt x="2791977" y="675219"/>
                </a:lnTo>
                <a:lnTo>
                  <a:pt x="0" y="675219"/>
                </a:lnTo>
                <a:lnTo>
                  <a:pt x="0" y="0"/>
                </a:lnTo>
                <a:close/>
              </a:path>
            </a:pathLst>
          </a:custGeom>
          <a:blipFill>
            <a:blip r:embed="rId2"/>
            <a:stretch>
              <a:fillRect l="0" t="0" r="0" b="0"/>
            </a:stretch>
          </a:blipFill>
        </p:spPr>
      </p:sp>
      <p:sp>
        <p:nvSpPr>
          <p:cNvPr name="AutoShape 95" id="95"/>
          <p:cNvSpPr/>
          <p:nvPr/>
        </p:nvSpPr>
        <p:spPr>
          <a:xfrm>
            <a:off x="1049366" y="4577637"/>
            <a:ext cx="3729068" cy="0"/>
          </a:xfrm>
          <a:prstGeom prst="line">
            <a:avLst/>
          </a:prstGeom>
          <a:ln cap="flat" w="9525">
            <a:solidFill>
              <a:srgbClr val="1C2120"/>
            </a:solidFill>
            <a:prstDash val="solid"/>
            <a:headEnd type="none" len="sm" w="sm"/>
            <a:tailEnd type="none" len="sm" w="sm"/>
          </a:ln>
        </p:spPr>
      </p:sp>
      <p:grpSp>
        <p:nvGrpSpPr>
          <p:cNvPr name="Group 96" id="96"/>
          <p:cNvGrpSpPr/>
          <p:nvPr/>
        </p:nvGrpSpPr>
        <p:grpSpPr>
          <a:xfrm rot="0">
            <a:off x="1028700" y="5331660"/>
            <a:ext cx="1763609" cy="576946"/>
            <a:chOff x="0" y="0"/>
            <a:chExt cx="464490" cy="151953"/>
          </a:xfrm>
        </p:grpSpPr>
        <p:sp>
          <p:nvSpPr>
            <p:cNvPr name="Freeform 97" id="97"/>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98" id="98"/>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99" id="99"/>
          <p:cNvGrpSpPr/>
          <p:nvPr/>
        </p:nvGrpSpPr>
        <p:grpSpPr>
          <a:xfrm rot="0">
            <a:off x="1028700" y="5331660"/>
            <a:ext cx="401956" cy="576946"/>
            <a:chOff x="0" y="0"/>
            <a:chExt cx="105865" cy="151953"/>
          </a:xfrm>
        </p:grpSpPr>
        <p:sp>
          <p:nvSpPr>
            <p:cNvPr name="Freeform 100" id="100"/>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EB63C"/>
            </a:solidFill>
            <a:ln w="9525" cap="sq">
              <a:solidFill>
                <a:srgbClr val="1C2120"/>
              </a:solidFill>
              <a:prstDash val="solid"/>
              <a:miter/>
            </a:ln>
          </p:spPr>
        </p:sp>
        <p:sp>
          <p:nvSpPr>
            <p:cNvPr name="TextBox 101" id="101"/>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02" id="102"/>
          <p:cNvGrpSpPr/>
          <p:nvPr/>
        </p:nvGrpSpPr>
        <p:grpSpPr>
          <a:xfrm rot="0">
            <a:off x="3014825" y="5331660"/>
            <a:ext cx="1763609" cy="576946"/>
            <a:chOff x="0" y="0"/>
            <a:chExt cx="464490" cy="151953"/>
          </a:xfrm>
        </p:grpSpPr>
        <p:sp>
          <p:nvSpPr>
            <p:cNvPr name="Freeform 103" id="103"/>
            <p:cNvSpPr/>
            <p:nvPr/>
          </p:nvSpPr>
          <p:spPr>
            <a:xfrm flipH="false" flipV="false" rot="0">
              <a:off x="0" y="0"/>
              <a:ext cx="464490" cy="151953"/>
            </a:xfrm>
            <a:custGeom>
              <a:avLst/>
              <a:gdLst/>
              <a:ahLst/>
              <a:cxnLst/>
              <a:rect r="r" b="b" t="t" l="l"/>
              <a:pathLst>
                <a:path h="151953" w="464490">
                  <a:moveTo>
                    <a:pt x="0" y="0"/>
                  </a:moveTo>
                  <a:lnTo>
                    <a:pt x="464490" y="0"/>
                  </a:lnTo>
                  <a:lnTo>
                    <a:pt x="464490" y="151953"/>
                  </a:lnTo>
                  <a:lnTo>
                    <a:pt x="0" y="151953"/>
                  </a:lnTo>
                  <a:close/>
                </a:path>
              </a:pathLst>
            </a:custGeom>
            <a:solidFill>
              <a:srgbClr val="000000">
                <a:alpha val="0"/>
              </a:srgbClr>
            </a:solidFill>
            <a:ln w="9525" cap="sq">
              <a:solidFill>
                <a:srgbClr val="1C2120"/>
              </a:solidFill>
              <a:prstDash val="solid"/>
              <a:miter/>
            </a:ln>
          </p:spPr>
        </p:sp>
        <p:sp>
          <p:nvSpPr>
            <p:cNvPr name="TextBox 104" id="104"/>
            <p:cNvSpPr txBox="true"/>
            <p:nvPr/>
          </p:nvSpPr>
          <p:spPr>
            <a:xfrm>
              <a:off x="0" y="-38100"/>
              <a:ext cx="464490" cy="190053"/>
            </a:xfrm>
            <a:prstGeom prst="rect">
              <a:avLst/>
            </a:prstGeom>
          </p:spPr>
          <p:txBody>
            <a:bodyPr anchor="ctr" rtlCol="false" tIns="50800" lIns="50800" bIns="50800" rIns="50800"/>
            <a:lstStyle/>
            <a:p>
              <a:pPr algn="ctr">
                <a:lnSpc>
                  <a:spcPts val="2520"/>
                </a:lnSpc>
              </a:pPr>
            </a:p>
          </p:txBody>
        </p:sp>
      </p:grpSp>
      <p:grpSp>
        <p:nvGrpSpPr>
          <p:cNvPr name="Group 105" id="105"/>
          <p:cNvGrpSpPr/>
          <p:nvPr/>
        </p:nvGrpSpPr>
        <p:grpSpPr>
          <a:xfrm rot="0">
            <a:off x="3014825" y="5331660"/>
            <a:ext cx="401956" cy="576946"/>
            <a:chOff x="0" y="0"/>
            <a:chExt cx="105865" cy="151953"/>
          </a:xfrm>
        </p:grpSpPr>
        <p:sp>
          <p:nvSpPr>
            <p:cNvPr name="Freeform 106" id="106"/>
            <p:cNvSpPr/>
            <p:nvPr/>
          </p:nvSpPr>
          <p:spPr>
            <a:xfrm flipH="false" flipV="false" rot="0">
              <a:off x="0" y="0"/>
              <a:ext cx="105865" cy="151953"/>
            </a:xfrm>
            <a:custGeom>
              <a:avLst/>
              <a:gdLst/>
              <a:ahLst/>
              <a:cxnLst/>
              <a:rect r="r" b="b" t="t" l="l"/>
              <a:pathLst>
                <a:path h="151953" w="105865">
                  <a:moveTo>
                    <a:pt x="0" y="0"/>
                  </a:moveTo>
                  <a:lnTo>
                    <a:pt x="105865" y="0"/>
                  </a:lnTo>
                  <a:lnTo>
                    <a:pt x="105865" y="151953"/>
                  </a:lnTo>
                  <a:lnTo>
                    <a:pt x="0" y="151953"/>
                  </a:lnTo>
                  <a:close/>
                </a:path>
              </a:pathLst>
            </a:custGeom>
            <a:solidFill>
              <a:srgbClr val="FC7DA8"/>
            </a:solidFill>
            <a:ln w="9525" cap="sq">
              <a:solidFill>
                <a:srgbClr val="1C2120"/>
              </a:solidFill>
              <a:prstDash val="solid"/>
              <a:miter/>
            </a:ln>
          </p:spPr>
        </p:sp>
        <p:sp>
          <p:nvSpPr>
            <p:cNvPr name="TextBox 107" id="107"/>
            <p:cNvSpPr txBox="true"/>
            <p:nvPr/>
          </p:nvSpPr>
          <p:spPr>
            <a:xfrm>
              <a:off x="0" y="-38100"/>
              <a:ext cx="105865" cy="190053"/>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08" id="108"/>
          <p:cNvGrpSpPr/>
          <p:nvPr/>
        </p:nvGrpSpPr>
        <p:grpSpPr>
          <a:xfrm rot="0">
            <a:off x="1049366" y="6894695"/>
            <a:ext cx="1763609" cy="401956"/>
            <a:chOff x="0" y="0"/>
            <a:chExt cx="464490" cy="105865"/>
          </a:xfrm>
        </p:grpSpPr>
        <p:sp>
          <p:nvSpPr>
            <p:cNvPr name="Freeform 109" id="109"/>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10" id="110"/>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11" id="111"/>
          <p:cNvGrpSpPr/>
          <p:nvPr/>
        </p:nvGrpSpPr>
        <p:grpSpPr>
          <a:xfrm rot="0">
            <a:off x="1049366" y="6894695"/>
            <a:ext cx="401956" cy="401956"/>
            <a:chOff x="0" y="0"/>
            <a:chExt cx="105865" cy="105865"/>
          </a:xfrm>
        </p:grpSpPr>
        <p:sp>
          <p:nvSpPr>
            <p:cNvPr name="Freeform 112" id="112"/>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FD5A47"/>
            </a:solidFill>
            <a:ln w="9525" cap="sq">
              <a:solidFill>
                <a:srgbClr val="1C2120"/>
              </a:solidFill>
              <a:prstDash val="solid"/>
              <a:miter/>
            </a:ln>
          </p:spPr>
        </p:sp>
        <p:sp>
          <p:nvSpPr>
            <p:cNvPr name="TextBox 113" id="113"/>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14" id="114"/>
          <p:cNvGrpSpPr/>
          <p:nvPr/>
        </p:nvGrpSpPr>
        <p:grpSpPr>
          <a:xfrm rot="0">
            <a:off x="3014825" y="6168366"/>
            <a:ext cx="1763609" cy="401956"/>
            <a:chOff x="0" y="0"/>
            <a:chExt cx="464490" cy="105865"/>
          </a:xfrm>
        </p:grpSpPr>
        <p:sp>
          <p:nvSpPr>
            <p:cNvPr name="Freeform 115" id="115"/>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16" id="116"/>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17" id="117"/>
          <p:cNvGrpSpPr/>
          <p:nvPr/>
        </p:nvGrpSpPr>
        <p:grpSpPr>
          <a:xfrm rot="0">
            <a:off x="3014825" y="6168366"/>
            <a:ext cx="401956" cy="401956"/>
            <a:chOff x="0" y="0"/>
            <a:chExt cx="105865" cy="105865"/>
          </a:xfrm>
        </p:grpSpPr>
        <p:sp>
          <p:nvSpPr>
            <p:cNvPr name="Freeform 118" id="118"/>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552CB8"/>
            </a:solidFill>
            <a:ln w="9525" cap="sq">
              <a:solidFill>
                <a:srgbClr val="1C2120"/>
              </a:solidFill>
              <a:prstDash val="solid"/>
              <a:miter/>
            </a:ln>
          </p:spPr>
        </p:sp>
        <p:sp>
          <p:nvSpPr>
            <p:cNvPr name="TextBox 119" id="119"/>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20" id="120"/>
          <p:cNvGrpSpPr/>
          <p:nvPr/>
        </p:nvGrpSpPr>
        <p:grpSpPr>
          <a:xfrm rot="0">
            <a:off x="1028700" y="6080056"/>
            <a:ext cx="1763609" cy="578575"/>
            <a:chOff x="0" y="0"/>
            <a:chExt cx="464490" cy="152382"/>
          </a:xfrm>
        </p:grpSpPr>
        <p:sp>
          <p:nvSpPr>
            <p:cNvPr name="Freeform 121" id="121"/>
            <p:cNvSpPr/>
            <p:nvPr/>
          </p:nvSpPr>
          <p:spPr>
            <a:xfrm flipH="false" flipV="false" rot="0">
              <a:off x="0" y="0"/>
              <a:ext cx="464490" cy="152382"/>
            </a:xfrm>
            <a:custGeom>
              <a:avLst/>
              <a:gdLst/>
              <a:ahLst/>
              <a:cxnLst/>
              <a:rect r="r" b="b" t="t" l="l"/>
              <a:pathLst>
                <a:path h="152382" w="464490">
                  <a:moveTo>
                    <a:pt x="0" y="0"/>
                  </a:moveTo>
                  <a:lnTo>
                    <a:pt x="464490" y="0"/>
                  </a:lnTo>
                  <a:lnTo>
                    <a:pt x="464490" y="152382"/>
                  </a:lnTo>
                  <a:lnTo>
                    <a:pt x="0" y="152382"/>
                  </a:lnTo>
                  <a:close/>
                </a:path>
              </a:pathLst>
            </a:custGeom>
            <a:solidFill>
              <a:srgbClr val="000000">
                <a:alpha val="0"/>
              </a:srgbClr>
            </a:solidFill>
            <a:ln w="9525" cap="sq">
              <a:solidFill>
                <a:srgbClr val="1C2120"/>
              </a:solidFill>
              <a:prstDash val="solid"/>
              <a:miter/>
            </a:ln>
          </p:spPr>
        </p:sp>
        <p:sp>
          <p:nvSpPr>
            <p:cNvPr name="TextBox 122" id="122"/>
            <p:cNvSpPr txBox="true"/>
            <p:nvPr/>
          </p:nvSpPr>
          <p:spPr>
            <a:xfrm>
              <a:off x="0" y="-38100"/>
              <a:ext cx="464490" cy="190482"/>
            </a:xfrm>
            <a:prstGeom prst="rect">
              <a:avLst/>
            </a:prstGeom>
          </p:spPr>
          <p:txBody>
            <a:bodyPr anchor="ctr" rtlCol="false" tIns="50800" lIns="50800" bIns="50800" rIns="50800"/>
            <a:lstStyle/>
            <a:p>
              <a:pPr algn="ctr">
                <a:lnSpc>
                  <a:spcPts val="2520"/>
                </a:lnSpc>
              </a:pPr>
            </a:p>
          </p:txBody>
        </p:sp>
      </p:grpSp>
      <p:grpSp>
        <p:nvGrpSpPr>
          <p:cNvPr name="Group 123" id="123"/>
          <p:cNvGrpSpPr/>
          <p:nvPr/>
        </p:nvGrpSpPr>
        <p:grpSpPr>
          <a:xfrm rot="0">
            <a:off x="1028700" y="6080056"/>
            <a:ext cx="401956" cy="578575"/>
            <a:chOff x="0" y="0"/>
            <a:chExt cx="105865" cy="152382"/>
          </a:xfrm>
        </p:grpSpPr>
        <p:sp>
          <p:nvSpPr>
            <p:cNvPr name="Freeform 124" id="124"/>
            <p:cNvSpPr/>
            <p:nvPr/>
          </p:nvSpPr>
          <p:spPr>
            <a:xfrm flipH="false" flipV="false" rot="0">
              <a:off x="0" y="0"/>
              <a:ext cx="105865" cy="152382"/>
            </a:xfrm>
            <a:custGeom>
              <a:avLst/>
              <a:gdLst/>
              <a:ahLst/>
              <a:cxnLst/>
              <a:rect r="r" b="b" t="t" l="l"/>
              <a:pathLst>
                <a:path h="152382" w="105865">
                  <a:moveTo>
                    <a:pt x="0" y="0"/>
                  </a:moveTo>
                  <a:lnTo>
                    <a:pt x="105865" y="0"/>
                  </a:lnTo>
                  <a:lnTo>
                    <a:pt x="105865" y="152382"/>
                  </a:lnTo>
                  <a:lnTo>
                    <a:pt x="0" y="152382"/>
                  </a:lnTo>
                  <a:close/>
                </a:path>
              </a:pathLst>
            </a:custGeom>
            <a:solidFill>
              <a:srgbClr val="029A5E"/>
            </a:solidFill>
            <a:ln w="9525" cap="sq">
              <a:solidFill>
                <a:srgbClr val="1C2120"/>
              </a:solidFill>
              <a:prstDash val="solid"/>
              <a:miter/>
            </a:ln>
          </p:spPr>
        </p:sp>
        <p:sp>
          <p:nvSpPr>
            <p:cNvPr name="TextBox 125" id="125"/>
            <p:cNvSpPr txBox="true"/>
            <p:nvPr/>
          </p:nvSpPr>
          <p:spPr>
            <a:xfrm>
              <a:off x="0" y="-38100"/>
              <a:ext cx="105865" cy="190482"/>
            </a:xfrm>
            <a:prstGeom prst="rect">
              <a:avLst/>
            </a:prstGeom>
          </p:spPr>
          <p:txBody>
            <a:bodyPr anchor="ctr" rtlCol="false" tIns="50800" lIns="50800" bIns="50800" rIns="50800"/>
            <a:lstStyle/>
            <a:p>
              <a:pPr algn="ctr" marL="0" indent="0" lvl="0">
                <a:lnSpc>
                  <a:spcPts val="2520"/>
                </a:lnSpc>
                <a:spcBef>
                  <a:spcPct val="0"/>
                </a:spcBef>
              </a:pPr>
            </a:p>
          </p:txBody>
        </p:sp>
      </p:grpSp>
      <p:grpSp>
        <p:nvGrpSpPr>
          <p:cNvPr name="Group 126" id="126"/>
          <p:cNvGrpSpPr/>
          <p:nvPr/>
        </p:nvGrpSpPr>
        <p:grpSpPr>
          <a:xfrm rot="0">
            <a:off x="3014825" y="6894695"/>
            <a:ext cx="1763609" cy="401956"/>
            <a:chOff x="0" y="0"/>
            <a:chExt cx="464490" cy="105865"/>
          </a:xfrm>
        </p:grpSpPr>
        <p:sp>
          <p:nvSpPr>
            <p:cNvPr name="Freeform 127" id="127"/>
            <p:cNvSpPr/>
            <p:nvPr/>
          </p:nvSpPr>
          <p:spPr>
            <a:xfrm flipH="false" flipV="false" rot="0">
              <a:off x="0" y="0"/>
              <a:ext cx="464490" cy="105865"/>
            </a:xfrm>
            <a:custGeom>
              <a:avLst/>
              <a:gdLst/>
              <a:ahLst/>
              <a:cxnLst/>
              <a:rect r="r" b="b" t="t" l="l"/>
              <a:pathLst>
                <a:path h="105865" w="464490">
                  <a:moveTo>
                    <a:pt x="0" y="0"/>
                  </a:moveTo>
                  <a:lnTo>
                    <a:pt x="464490" y="0"/>
                  </a:lnTo>
                  <a:lnTo>
                    <a:pt x="464490" y="105865"/>
                  </a:lnTo>
                  <a:lnTo>
                    <a:pt x="0" y="105865"/>
                  </a:lnTo>
                  <a:close/>
                </a:path>
              </a:pathLst>
            </a:custGeom>
            <a:solidFill>
              <a:srgbClr val="000000">
                <a:alpha val="0"/>
              </a:srgbClr>
            </a:solidFill>
            <a:ln w="9525" cap="sq">
              <a:solidFill>
                <a:srgbClr val="1C2120"/>
              </a:solidFill>
              <a:prstDash val="solid"/>
              <a:miter/>
            </a:ln>
          </p:spPr>
        </p:sp>
        <p:sp>
          <p:nvSpPr>
            <p:cNvPr name="TextBox 128" id="128"/>
            <p:cNvSpPr txBox="true"/>
            <p:nvPr/>
          </p:nvSpPr>
          <p:spPr>
            <a:xfrm>
              <a:off x="0" y="-38100"/>
              <a:ext cx="464490" cy="143965"/>
            </a:xfrm>
            <a:prstGeom prst="rect">
              <a:avLst/>
            </a:prstGeom>
          </p:spPr>
          <p:txBody>
            <a:bodyPr anchor="ctr" rtlCol="false" tIns="50800" lIns="50800" bIns="50800" rIns="50800"/>
            <a:lstStyle/>
            <a:p>
              <a:pPr algn="ctr">
                <a:lnSpc>
                  <a:spcPts val="2520"/>
                </a:lnSpc>
              </a:pPr>
            </a:p>
          </p:txBody>
        </p:sp>
      </p:grpSp>
      <p:grpSp>
        <p:nvGrpSpPr>
          <p:cNvPr name="Group 129" id="129"/>
          <p:cNvGrpSpPr/>
          <p:nvPr/>
        </p:nvGrpSpPr>
        <p:grpSpPr>
          <a:xfrm rot="0">
            <a:off x="3014825" y="6894695"/>
            <a:ext cx="401956" cy="401956"/>
            <a:chOff x="0" y="0"/>
            <a:chExt cx="105865" cy="105865"/>
          </a:xfrm>
        </p:grpSpPr>
        <p:sp>
          <p:nvSpPr>
            <p:cNvPr name="Freeform 130" id="130"/>
            <p:cNvSpPr/>
            <p:nvPr/>
          </p:nvSpPr>
          <p:spPr>
            <a:xfrm flipH="false" flipV="false" rot="0">
              <a:off x="0" y="0"/>
              <a:ext cx="105865" cy="105865"/>
            </a:xfrm>
            <a:custGeom>
              <a:avLst/>
              <a:gdLst/>
              <a:ahLst/>
              <a:cxnLst/>
              <a:rect r="r" b="b" t="t" l="l"/>
              <a:pathLst>
                <a:path h="105865" w="105865">
                  <a:moveTo>
                    <a:pt x="0" y="0"/>
                  </a:moveTo>
                  <a:lnTo>
                    <a:pt x="105865" y="0"/>
                  </a:lnTo>
                  <a:lnTo>
                    <a:pt x="105865" y="105865"/>
                  </a:lnTo>
                  <a:lnTo>
                    <a:pt x="0" y="105865"/>
                  </a:lnTo>
                  <a:close/>
                </a:path>
              </a:pathLst>
            </a:custGeom>
            <a:solidFill>
              <a:srgbClr val="058CD6"/>
            </a:solidFill>
            <a:ln w="9525" cap="sq">
              <a:solidFill>
                <a:srgbClr val="1C2120"/>
              </a:solidFill>
              <a:prstDash val="solid"/>
              <a:miter/>
            </a:ln>
          </p:spPr>
        </p:sp>
        <p:sp>
          <p:nvSpPr>
            <p:cNvPr name="TextBox 131" id="131"/>
            <p:cNvSpPr txBox="true"/>
            <p:nvPr/>
          </p:nvSpPr>
          <p:spPr>
            <a:xfrm>
              <a:off x="0" y="-38100"/>
              <a:ext cx="105865" cy="143965"/>
            </a:xfrm>
            <a:prstGeom prst="rect">
              <a:avLst/>
            </a:prstGeom>
          </p:spPr>
          <p:txBody>
            <a:bodyPr anchor="ctr" rtlCol="false" tIns="50800" lIns="50800" bIns="50800" rIns="50800"/>
            <a:lstStyle/>
            <a:p>
              <a:pPr algn="ctr" marL="0" indent="0" lvl="0">
                <a:lnSpc>
                  <a:spcPts val="2520"/>
                </a:lnSpc>
                <a:spcBef>
                  <a:spcPct val="0"/>
                </a:spcBef>
              </a:pPr>
            </a:p>
          </p:txBody>
        </p:sp>
      </p:grpSp>
      <p:sp>
        <p:nvSpPr>
          <p:cNvPr name="TextBox 132" id="132"/>
          <p:cNvSpPr txBox="true"/>
          <p:nvPr/>
        </p:nvSpPr>
        <p:spPr>
          <a:xfrm rot="0">
            <a:off x="1572087" y="5397226"/>
            <a:ext cx="1169937"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Mindfulness &amp; Relaxation</a:t>
            </a:r>
          </a:p>
        </p:txBody>
      </p:sp>
      <p:sp>
        <p:nvSpPr>
          <p:cNvPr name="TextBox 133" id="133"/>
          <p:cNvSpPr txBox="true"/>
          <p:nvPr/>
        </p:nvSpPr>
        <p:spPr>
          <a:xfrm rot="0">
            <a:off x="3559656" y="5397226"/>
            <a:ext cx="948309"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Self-Care &amp; Creativity</a:t>
            </a:r>
          </a:p>
        </p:txBody>
      </p:sp>
      <p:sp>
        <p:nvSpPr>
          <p:cNvPr name="TextBox 134" id="134"/>
          <p:cNvSpPr txBox="true"/>
          <p:nvPr/>
        </p:nvSpPr>
        <p:spPr>
          <a:xfrm rot="0">
            <a:off x="1572087" y="6982082"/>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Rest &amp; Sleep</a:t>
            </a:r>
          </a:p>
        </p:txBody>
      </p:sp>
      <p:sp>
        <p:nvSpPr>
          <p:cNvPr name="TextBox 135" id="135"/>
          <p:cNvSpPr txBox="true"/>
          <p:nvPr/>
        </p:nvSpPr>
        <p:spPr>
          <a:xfrm rot="0">
            <a:off x="3500039" y="6251234"/>
            <a:ext cx="116993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Physical Activity</a:t>
            </a:r>
          </a:p>
        </p:txBody>
      </p:sp>
      <p:sp>
        <p:nvSpPr>
          <p:cNvPr name="TextBox 136" id="136"/>
          <p:cNvSpPr txBox="true"/>
          <p:nvPr/>
        </p:nvSpPr>
        <p:spPr>
          <a:xfrm rot="0">
            <a:off x="1572087" y="6146437"/>
            <a:ext cx="1088075" cy="417239"/>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Connect With Others</a:t>
            </a:r>
          </a:p>
        </p:txBody>
      </p:sp>
      <p:sp>
        <p:nvSpPr>
          <p:cNvPr name="TextBox 137" id="137"/>
          <p:cNvSpPr txBox="true"/>
          <p:nvPr/>
        </p:nvSpPr>
        <p:spPr>
          <a:xfrm rot="0">
            <a:off x="3500039" y="6977564"/>
            <a:ext cx="1240887" cy="207667"/>
          </a:xfrm>
          <a:prstGeom prst="rect">
            <a:avLst/>
          </a:prstGeom>
        </p:spPr>
        <p:txBody>
          <a:bodyPr anchor="t" rtlCol="false" tIns="0" lIns="0" bIns="0" rIns="0">
            <a:spAutoFit/>
          </a:bodyPr>
          <a:lstStyle/>
          <a:p>
            <a:pPr algn="l">
              <a:lnSpc>
                <a:spcPts val="1680"/>
              </a:lnSpc>
            </a:pPr>
            <a:r>
              <a:rPr lang="en-US" sz="1200" spc="-36">
                <a:solidFill>
                  <a:srgbClr val="1C2120"/>
                </a:solidFill>
                <a:latin typeface="HK Grotesk"/>
                <a:ea typeface="HK Grotesk"/>
                <a:cs typeface="HK Grotesk"/>
                <a:sym typeface="HK Grotesk"/>
              </a:rPr>
              <a:t>Seek Support</a:t>
            </a:r>
          </a:p>
        </p:txBody>
      </p:sp>
      <p:sp>
        <p:nvSpPr>
          <p:cNvPr name="TextBox 138" id="138"/>
          <p:cNvSpPr txBox="true"/>
          <p:nvPr/>
        </p:nvSpPr>
        <p:spPr>
          <a:xfrm rot="0">
            <a:off x="1028700" y="4877675"/>
            <a:ext cx="2422812" cy="240621"/>
          </a:xfrm>
          <a:prstGeom prst="rect">
            <a:avLst/>
          </a:prstGeom>
        </p:spPr>
        <p:txBody>
          <a:bodyPr anchor="t" rtlCol="false" tIns="0" lIns="0" bIns="0" rIns="0">
            <a:spAutoFit/>
          </a:bodyPr>
          <a:lstStyle/>
          <a:p>
            <a:pPr algn="l">
              <a:lnSpc>
                <a:spcPts val="1960"/>
              </a:lnSpc>
            </a:pPr>
            <a:r>
              <a:rPr lang="en-US" sz="1400" spc="-42" b="true">
                <a:solidFill>
                  <a:srgbClr val="1C2120"/>
                </a:solidFill>
                <a:latin typeface="HK Grotesk Semi-Bold"/>
                <a:ea typeface="HK Grotesk Semi-Bold"/>
                <a:cs typeface="HK Grotesk Semi-Bold"/>
                <a:sym typeface="HK Grotesk Semi-Bold"/>
              </a:rPr>
              <a:t>How will I focus on myself today?</a:t>
            </a:r>
          </a:p>
        </p:txBody>
      </p:sp>
      <p:sp>
        <p:nvSpPr>
          <p:cNvPr name="TextBox 139" id="139"/>
          <p:cNvSpPr txBox="true"/>
          <p:nvPr/>
        </p:nvSpPr>
        <p:spPr>
          <a:xfrm rot="0">
            <a:off x="1028700" y="2906000"/>
            <a:ext cx="3630135" cy="1335908"/>
          </a:xfrm>
          <a:prstGeom prst="rect">
            <a:avLst/>
          </a:prstGeom>
        </p:spPr>
        <p:txBody>
          <a:bodyPr anchor="t" rtlCol="false" tIns="0" lIns="0" bIns="0" rIns="0">
            <a:spAutoFit/>
          </a:bodyPr>
          <a:lstStyle/>
          <a:p>
            <a:pPr algn="l">
              <a:lnSpc>
                <a:spcPts val="3520"/>
              </a:lnSpc>
            </a:pPr>
            <a:r>
              <a:rPr lang="en-US" sz="3200" spc="-96">
                <a:solidFill>
                  <a:srgbClr val="1C2120"/>
                </a:solidFill>
                <a:latin typeface="HK Grotesk"/>
                <a:ea typeface="HK Grotesk"/>
                <a:cs typeface="HK Grotesk"/>
                <a:sym typeface="HK Grotesk"/>
              </a:rPr>
              <a:t>MONTHLY WELLBEING</a:t>
            </a:r>
          </a:p>
          <a:p>
            <a:pPr algn="l">
              <a:lnSpc>
                <a:spcPts val="3520"/>
              </a:lnSpc>
            </a:pPr>
            <a:r>
              <a:rPr lang="en-US" sz="3200" spc="-96">
                <a:solidFill>
                  <a:srgbClr val="1C2120"/>
                </a:solidFill>
                <a:latin typeface="HK Grotesk"/>
                <a:ea typeface="HK Grotesk"/>
                <a:cs typeface="HK Grotesk"/>
                <a:sym typeface="HK Grotesk"/>
              </a:rPr>
              <a:t>CALENDAR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DAGcEnfZsNU</dc:identifier>
  <dcterms:modified xsi:type="dcterms:W3CDTF">2011-08-01T06:04:30Z</dcterms:modified>
  <cp:revision>1</cp:revision>
  <dc:title>Monthly Wellbeing Calendar</dc:title>
</cp:coreProperties>
</file>