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Lst>
  <p:sldSz cx="18288000" cy="10287000"/>
  <p:notesSz cx="6858000" cy="9144000"/>
  <p:embeddedFontLst>
    <p:embeddedFont>
      <p:font typeface="HK Grotesk Bold" charset="1" panose="00000800000000000000"/>
      <p:regular r:id="rId10"/>
    </p:embeddedFont>
    <p:embeddedFont>
      <p:font typeface="HK Grotesk Pro Bold" charset="1" panose="00000800000000000000"/>
      <p:regular r:id="rId11"/>
    </p:embeddedFont>
    <p:embeddedFont>
      <p:font typeface="HK Grotesk Pro" charset="1" panose="00000500000000000000"/>
      <p:regular r:id="rId12"/>
    </p:embeddedFont>
    <p:embeddedFont>
      <p:font typeface="HK Grotesk Pro Semi-Bold" charset="1" panose="00000700000000000000"/>
      <p:regular r:id="rId13"/>
    </p:embeddedFont>
    <p:embeddedFont>
      <p:font typeface="HK Grotesk" charset="1" panose="00000500000000000000"/>
      <p:regular r:id="rId14"/>
    </p:embeddedFont>
    <p:embeddedFont>
      <p:font typeface="HK Grotesk Semi-Bold" charset="1" panose="00000700000000000000"/>
      <p:regular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fonts/font10.fntdata" Type="http://schemas.openxmlformats.org/officeDocument/2006/relationships/font"/><Relationship Id="rId11" Target="fonts/font11.fntdata" Type="http://schemas.openxmlformats.org/officeDocument/2006/relationships/font"/><Relationship Id="rId12" Target="fonts/font12.fntdata" Type="http://schemas.openxmlformats.org/officeDocument/2006/relationships/font"/><Relationship Id="rId13" Target="fonts/font13.fntdata" Type="http://schemas.openxmlformats.org/officeDocument/2006/relationships/font"/><Relationship Id="rId14" Target="fonts/font14.fntdata" Type="http://schemas.openxmlformats.org/officeDocument/2006/relationships/font"/><Relationship Id="rId15" Target="fonts/font15.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CFBFB"/>
        </a:solidFill>
      </p:bgPr>
    </p:bg>
    <p:spTree>
      <p:nvGrpSpPr>
        <p:cNvPr id="1" name=""/>
        <p:cNvGrpSpPr/>
        <p:nvPr/>
      </p:nvGrpSpPr>
      <p:grpSpPr>
        <a:xfrm>
          <a:off x="0" y="0"/>
          <a:ext cx="0" cy="0"/>
          <a:chOff x="0" y="0"/>
          <a:chExt cx="0" cy="0"/>
        </a:xfrm>
      </p:grpSpPr>
      <p:sp>
        <p:nvSpPr>
          <p:cNvPr name="Freeform 2" id="2"/>
          <p:cNvSpPr/>
          <p:nvPr/>
        </p:nvSpPr>
        <p:spPr>
          <a:xfrm flipH="false" flipV="false" rot="0">
            <a:off x="1049366" y="1028700"/>
            <a:ext cx="2791977" cy="675219"/>
          </a:xfrm>
          <a:custGeom>
            <a:avLst/>
            <a:gdLst/>
            <a:ahLst/>
            <a:cxnLst/>
            <a:rect r="r" b="b" t="t" l="l"/>
            <a:pathLst>
              <a:path h="675219" w="2791977">
                <a:moveTo>
                  <a:pt x="0" y="0"/>
                </a:moveTo>
                <a:lnTo>
                  <a:pt x="2791977" y="0"/>
                </a:lnTo>
                <a:lnTo>
                  <a:pt x="2791977" y="675219"/>
                </a:lnTo>
                <a:lnTo>
                  <a:pt x="0" y="675219"/>
                </a:lnTo>
                <a:lnTo>
                  <a:pt x="0" y="0"/>
                </a:lnTo>
                <a:close/>
              </a:path>
            </a:pathLst>
          </a:custGeom>
          <a:blipFill>
            <a:blip r:embed="rId2"/>
            <a:stretch>
              <a:fillRect l="0" t="0" r="0" b="0"/>
            </a:stretch>
          </a:blipFill>
        </p:spPr>
      </p:sp>
      <p:sp>
        <p:nvSpPr>
          <p:cNvPr name="TextBox 3" id="3"/>
          <p:cNvSpPr txBox="true"/>
          <p:nvPr/>
        </p:nvSpPr>
        <p:spPr>
          <a:xfrm rot="0">
            <a:off x="4525693" y="1710385"/>
            <a:ext cx="9257279" cy="514394"/>
          </a:xfrm>
          <a:prstGeom prst="rect">
            <a:avLst/>
          </a:prstGeom>
        </p:spPr>
        <p:txBody>
          <a:bodyPr anchor="t" rtlCol="false" tIns="0" lIns="0" bIns="0" rIns="0">
            <a:spAutoFit/>
          </a:bodyPr>
          <a:lstStyle/>
          <a:p>
            <a:pPr algn="ctr">
              <a:lnSpc>
                <a:spcPts val="4079"/>
              </a:lnSpc>
            </a:pPr>
            <a:r>
              <a:rPr lang="en-US" b="true" sz="3399" spc="-101">
                <a:solidFill>
                  <a:srgbClr val="1C2120"/>
                </a:solidFill>
                <a:latin typeface="HK Grotesk Bold"/>
                <a:ea typeface="HK Grotesk Bold"/>
                <a:cs typeface="HK Grotesk Bold"/>
                <a:sym typeface="HK Grotesk Bold"/>
              </a:rPr>
              <a:t>HOW TO USE THE </a:t>
            </a:r>
            <a:r>
              <a:rPr lang="en-US" b="true" sz="3399" spc="-101">
                <a:solidFill>
                  <a:srgbClr val="48AC9A"/>
                </a:solidFill>
                <a:latin typeface="HK Grotesk Bold"/>
                <a:ea typeface="HK Grotesk Bold"/>
                <a:cs typeface="HK Grotesk Bold"/>
                <a:sym typeface="HK Grotesk Bold"/>
              </a:rPr>
              <a:t>WELLBEING CALENDAR</a:t>
            </a:r>
          </a:p>
        </p:txBody>
      </p:sp>
      <p:sp>
        <p:nvSpPr>
          <p:cNvPr name="TextBox 4" id="4"/>
          <p:cNvSpPr txBox="true"/>
          <p:nvPr/>
        </p:nvSpPr>
        <p:spPr>
          <a:xfrm rot="0">
            <a:off x="1028700" y="2619199"/>
            <a:ext cx="16209934" cy="6639101"/>
          </a:xfrm>
          <a:prstGeom prst="rect">
            <a:avLst/>
          </a:prstGeom>
        </p:spPr>
        <p:txBody>
          <a:bodyPr anchor="t" rtlCol="false" tIns="0" lIns="0" bIns="0" rIns="0">
            <a:spAutoFit/>
          </a:bodyPr>
          <a:lstStyle/>
          <a:p>
            <a:pPr algn="l">
              <a:lnSpc>
                <a:spcPts val="3000"/>
              </a:lnSpc>
            </a:pPr>
            <a:r>
              <a:rPr lang="en-US" sz="2500" spc="-75" b="true">
                <a:solidFill>
                  <a:srgbClr val="1C2120"/>
                </a:solidFill>
                <a:latin typeface="HK Grotesk Pro Bold"/>
                <a:ea typeface="HK Grotesk Pro Bold"/>
                <a:cs typeface="HK Grotesk Pro Bold"/>
                <a:sym typeface="HK Grotesk Pro Bold"/>
              </a:rPr>
              <a:t>1. Be Realistic and Set Achievable Goals</a:t>
            </a:r>
          </a:p>
          <a:p>
            <a:pPr algn="l">
              <a:lnSpc>
                <a:spcPts val="3000"/>
              </a:lnSpc>
            </a:pPr>
            <a:r>
              <a:rPr lang="en-US" sz="2500" spc="-75">
                <a:solidFill>
                  <a:srgbClr val="1C2120"/>
                </a:solidFill>
                <a:latin typeface="HK Grotesk Pro"/>
                <a:ea typeface="HK Grotesk Pro"/>
                <a:cs typeface="HK Grotesk Pro"/>
                <a:sym typeface="HK Grotesk Pro"/>
              </a:rPr>
              <a:t>Start by thinking about what truly matters to you. Focus on small, meaningful actions that support your mental health. </a:t>
            </a:r>
          </a:p>
          <a:p>
            <a:pPr algn="l">
              <a:lnSpc>
                <a:spcPts val="1800"/>
              </a:lnSpc>
            </a:pPr>
          </a:p>
          <a:p>
            <a:pPr algn="l">
              <a:lnSpc>
                <a:spcPts val="3000"/>
              </a:lnSpc>
            </a:pPr>
            <a:r>
              <a:rPr lang="en-US" sz="2500" spc="-75" b="true">
                <a:solidFill>
                  <a:srgbClr val="1C2120"/>
                </a:solidFill>
                <a:latin typeface="HK Grotesk Pro Bold"/>
                <a:ea typeface="HK Grotesk Pro Bold"/>
                <a:cs typeface="HK Grotesk Pro Bold"/>
                <a:sym typeface="HK Grotesk Pro Bold"/>
              </a:rPr>
              <a:t>2. Start Small for Long-Term Success</a:t>
            </a:r>
          </a:p>
          <a:p>
            <a:pPr algn="l">
              <a:lnSpc>
                <a:spcPts val="3000"/>
              </a:lnSpc>
            </a:pPr>
            <a:r>
              <a:rPr lang="en-US" sz="2500" spc="-75">
                <a:solidFill>
                  <a:srgbClr val="1C2120"/>
                </a:solidFill>
                <a:latin typeface="HK Grotesk Pro"/>
                <a:ea typeface="HK Grotesk Pro"/>
                <a:cs typeface="HK Grotesk Pro"/>
                <a:sym typeface="HK Grotesk Pro"/>
              </a:rPr>
              <a:t>Tiny steps lead to big changes. Starting small helps build sustainable habits. Choose just one area to focus on each day —this keeps things manageable and rewarding.</a:t>
            </a:r>
          </a:p>
          <a:p>
            <a:pPr algn="l">
              <a:lnSpc>
                <a:spcPts val="1800"/>
              </a:lnSpc>
            </a:pPr>
          </a:p>
          <a:p>
            <a:pPr algn="l">
              <a:lnSpc>
                <a:spcPts val="3000"/>
              </a:lnSpc>
            </a:pPr>
            <a:r>
              <a:rPr lang="en-US" sz="2500" spc="-75" b="true">
                <a:solidFill>
                  <a:srgbClr val="1C2120"/>
                </a:solidFill>
                <a:latin typeface="HK Grotesk Pro Bold"/>
                <a:ea typeface="HK Grotesk Pro Bold"/>
                <a:cs typeface="HK Grotesk Pro Bold"/>
                <a:sym typeface="HK Grotesk Pro Bold"/>
              </a:rPr>
              <a:t>3. Personalise Your Self-Care Plan</a:t>
            </a:r>
          </a:p>
          <a:p>
            <a:pPr algn="l">
              <a:lnSpc>
                <a:spcPts val="3000"/>
              </a:lnSpc>
            </a:pPr>
            <a:r>
              <a:rPr lang="en-US" sz="2500" spc="-75">
                <a:solidFill>
                  <a:srgbClr val="1C2120"/>
                </a:solidFill>
                <a:latin typeface="HK Grotesk Pro"/>
                <a:ea typeface="HK Grotesk Pro"/>
                <a:cs typeface="HK Grotesk Pro"/>
                <a:sym typeface="HK Grotesk Pro"/>
              </a:rPr>
              <a:t>Click on the number box for each day and fill it with a colour that reflects how you'll care for yourself that day (use the key provided). Then, write down exactly how you'll do it in the larger date box. For example, if you choose "Exercise," you might write: “Go for a 15-minute walk after lunch.”</a:t>
            </a:r>
          </a:p>
          <a:p>
            <a:pPr algn="l">
              <a:lnSpc>
                <a:spcPts val="1800"/>
              </a:lnSpc>
            </a:pPr>
          </a:p>
          <a:p>
            <a:pPr algn="l">
              <a:lnSpc>
                <a:spcPts val="3000"/>
              </a:lnSpc>
            </a:pPr>
            <a:r>
              <a:rPr lang="en-US" sz="2500" spc="-75" b="true">
                <a:solidFill>
                  <a:srgbClr val="1C2120"/>
                </a:solidFill>
                <a:latin typeface="HK Grotesk Pro Bold"/>
                <a:ea typeface="HK Grotesk Pro Bold"/>
                <a:cs typeface="HK Grotesk Pro Bold"/>
                <a:sym typeface="HK Grotesk Pro Bold"/>
              </a:rPr>
              <a:t>4. Be Kind to Yourself</a:t>
            </a:r>
          </a:p>
          <a:p>
            <a:pPr algn="l">
              <a:lnSpc>
                <a:spcPts val="3000"/>
              </a:lnSpc>
            </a:pPr>
            <a:r>
              <a:rPr lang="en-US" sz="2500" spc="-75">
                <a:solidFill>
                  <a:srgbClr val="1C2120"/>
                </a:solidFill>
                <a:latin typeface="HK Grotesk Pro"/>
                <a:ea typeface="HK Grotesk Pro"/>
                <a:cs typeface="HK Grotesk Pro"/>
                <a:sym typeface="HK Grotesk Pro"/>
              </a:rPr>
              <a:t>Habits take time to form. If you miss a day, it’s okay — just pick up where you left off. Progress is more important than perfection.</a:t>
            </a:r>
          </a:p>
          <a:p>
            <a:pPr algn="l">
              <a:lnSpc>
                <a:spcPts val="1800"/>
              </a:lnSpc>
            </a:pPr>
          </a:p>
          <a:p>
            <a:pPr algn="l">
              <a:lnSpc>
                <a:spcPts val="3000"/>
              </a:lnSpc>
            </a:pPr>
            <a:r>
              <a:rPr lang="en-US" sz="2500" spc="-75" b="true">
                <a:solidFill>
                  <a:srgbClr val="1C2120"/>
                </a:solidFill>
                <a:latin typeface="HK Grotesk Pro Bold"/>
                <a:ea typeface="HK Grotesk Pro Bold"/>
                <a:cs typeface="HK Grotesk Pro Bold"/>
                <a:sym typeface="HK Grotesk Pro Bold"/>
              </a:rPr>
              <a:t>5. Reflect and Adjust</a:t>
            </a:r>
          </a:p>
          <a:p>
            <a:pPr algn="l">
              <a:lnSpc>
                <a:spcPts val="3000"/>
              </a:lnSpc>
            </a:pPr>
            <a:r>
              <a:rPr lang="en-US" sz="2500" spc="-75">
                <a:solidFill>
                  <a:srgbClr val="1C2120"/>
                </a:solidFill>
                <a:latin typeface="HK Grotesk Pro"/>
                <a:ea typeface="HK Grotesk Pro"/>
                <a:cs typeface="HK Grotesk Pro"/>
                <a:sym typeface="HK Grotesk Pro"/>
              </a:rPr>
              <a:t>At the end of each week, take a moment to reflect. What worked well? What felt challenging? Adjust your focus for the next week to better support your wellbeing.</a:t>
            </a: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CFBFB"/>
        </a:solidFill>
      </p:bgPr>
    </p:bg>
    <p:spTree>
      <p:nvGrpSpPr>
        <p:cNvPr id="1" name=""/>
        <p:cNvGrpSpPr/>
        <p:nvPr/>
      </p:nvGrpSpPr>
      <p:grpSpPr>
        <a:xfrm>
          <a:off x="0" y="0"/>
          <a:ext cx="0" cy="0"/>
          <a:chOff x="0" y="0"/>
          <a:chExt cx="0" cy="0"/>
        </a:xfrm>
      </p:grpSpPr>
      <p:graphicFrame>
        <p:nvGraphicFramePr>
          <p:cNvPr name="Table 2" id="2"/>
          <p:cNvGraphicFramePr>
            <a:graphicFrameLocks noGrp="true"/>
          </p:cNvGraphicFramePr>
          <p:nvPr/>
        </p:nvGraphicFramePr>
        <p:xfrm>
          <a:off x="5477102" y="2162737"/>
          <a:ext cx="11791723" cy="7086038"/>
        </p:xfrm>
        <a:graphic>
          <a:graphicData uri="http://schemas.openxmlformats.org/drawingml/2006/table">
            <a:tbl>
              <a:tblPr/>
              <a:tblGrid>
                <a:gridCol w="1684532"/>
                <a:gridCol w="1684532"/>
                <a:gridCol w="1684532"/>
                <a:gridCol w="1684532"/>
                <a:gridCol w="1684532"/>
                <a:gridCol w="1684532"/>
                <a:gridCol w="1684532"/>
              </a:tblGrid>
              <a:tr h="720775">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Sunday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Monday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Tuesday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Wednesday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Thursday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Friday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Saturday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bl>
          </a:graphicData>
        </a:graphic>
      </p:graphicFrame>
      <p:grpSp>
        <p:nvGrpSpPr>
          <p:cNvPr name="Group 3" id="3"/>
          <p:cNvGrpSpPr/>
          <p:nvPr/>
        </p:nvGrpSpPr>
        <p:grpSpPr>
          <a:xfrm rot="0">
            <a:off x="15580263" y="2886950"/>
            <a:ext cx="446251" cy="446251"/>
            <a:chOff x="0" y="0"/>
            <a:chExt cx="117531" cy="117531"/>
          </a:xfrm>
        </p:grpSpPr>
        <p:sp>
          <p:nvSpPr>
            <p:cNvPr name="Freeform 4" id="4"/>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CFBFB"/>
            </a:solidFill>
            <a:ln w="9525" cap="sq">
              <a:solidFill>
                <a:srgbClr val="1C2120"/>
              </a:solidFill>
              <a:prstDash val="solid"/>
              <a:miter/>
            </a:ln>
          </p:spPr>
        </p:sp>
        <p:sp>
          <p:nvSpPr>
            <p:cNvPr name="TextBox 5" id="5"/>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a:t>
              </a:r>
            </a:p>
          </p:txBody>
        </p:sp>
      </p:grpSp>
      <p:grpSp>
        <p:nvGrpSpPr>
          <p:cNvPr name="Group 6" id="6"/>
          <p:cNvGrpSpPr/>
          <p:nvPr/>
        </p:nvGrpSpPr>
        <p:grpSpPr>
          <a:xfrm rot="0">
            <a:off x="5486627" y="4151235"/>
            <a:ext cx="446251" cy="446251"/>
            <a:chOff x="0" y="0"/>
            <a:chExt cx="117531" cy="117531"/>
          </a:xfrm>
        </p:grpSpPr>
        <p:sp>
          <p:nvSpPr>
            <p:cNvPr name="Freeform 7" id="7"/>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CFBFB"/>
            </a:solidFill>
            <a:ln w="9525" cap="sq">
              <a:solidFill>
                <a:srgbClr val="1C2120"/>
              </a:solidFill>
              <a:prstDash val="solid"/>
              <a:miter/>
            </a:ln>
          </p:spPr>
        </p:sp>
        <p:sp>
          <p:nvSpPr>
            <p:cNvPr name="TextBox 8" id="8"/>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a:t>
              </a:r>
            </a:p>
          </p:txBody>
        </p:sp>
      </p:grpSp>
      <p:grpSp>
        <p:nvGrpSpPr>
          <p:cNvPr name="Group 9" id="9"/>
          <p:cNvGrpSpPr/>
          <p:nvPr/>
        </p:nvGrpSpPr>
        <p:grpSpPr>
          <a:xfrm rot="0">
            <a:off x="7168582" y="4151235"/>
            <a:ext cx="446251" cy="446251"/>
            <a:chOff x="0" y="0"/>
            <a:chExt cx="117531" cy="117531"/>
          </a:xfrm>
        </p:grpSpPr>
        <p:sp>
          <p:nvSpPr>
            <p:cNvPr name="Freeform 10" id="10"/>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1" id="11"/>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3</a:t>
              </a:r>
            </a:p>
          </p:txBody>
        </p:sp>
      </p:grpSp>
      <p:grpSp>
        <p:nvGrpSpPr>
          <p:cNvPr name="Group 12" id="12"/>
          <p:cNvGrpSpPr/>
          <p:nvPr/>
        </p:nvGrpSpPr>
        <p:grpSpPr>
          <a:xfrm rot="0">
            <a:off x="8849113" y="4151235"/>
            <a:ext cx="446251" cy="446251"/>
            <a:chOff x="0" y="0"/>
            <a:chExt cx="117531" cy="117531"/>
          </a:xfrm>
        </p:grpSpPr>
        <p:sp>
          <p:nvSpPr>
            <p:cNvPr name="Freeform 13" id="13"/>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4" id="14"/>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4</a:t>
              </a:r>
            </a:p>
          </p:txBody>
        </p:sp>
      </p:grpSp>
      <p:grpSp>
        <p:nvGrpSpPr>
          <p:cNvPr name="Group 15" id="15"/>
          <p:cNvGrpSpPr/>
          <p:nvPr/>
        </p:nvGrpSpPr>
        <p:grpSpPr>
          <a:xfrm rot="0">
            <a:off x="10531113" y="4151235"/>
            <a:ext cx="446251" cy="446251"/>
            <a:chOff x="0" y="0"/>
            <a:chExt cx="117531" cy="117531"/>
          </a:xfrm>
        </p:grpSpPr>
        <p:sp>
          <p:nvSpPr>
            <p:cNvPr name="Freeform 16" id="16"/>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7" id="17"/>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5</a:t>
              </a:r>
            </a:p>
          </p:txBody>
        </p:sp>
      </p:grpSp>
      <p:grpSp>
        <p:nvGrpSpPr>
          <p:cNvPr name="Group 18" id="18"/>
          <p:cNvGrpSpPr/>
          <p:nvPr/>
        </p:nvGrpSpPr>
        <p:grpSpPr>
          <a:xfrm rot="0">
            <a:off x="12212244" y="4151235"/>
            <a:ext cx="446251" cy="446251"/>
            <a:chOff x="0" y="0"/>
            <a:chExt cx="117531" cy="117531"/>
          </a:xfrm>
        </p:grpSpPr>
        <p:sp>
          <p:nvSpPr>
            <p:cNvPr name="Freeform 19" id="19"/>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0" id="20"/>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6</a:t>
              </a:r>
            </a:p>
          </p:txBody>
        </p:sp>
      </p:grpSp>
      <p:grpSp>
        <p:nvGrpSpPr>
          <p:cNvPr name="Group 21" id="21"/>
          <p:cNvGrpSpPr/>
          <p:nvPr/>
        </p:nvGrpSpPr>
        <p:grpSpPr>
          <a:xfrm rot="0">
            <a:off x="13890688" y="4151235"/>
            <a:ext cx="446251" cy="446251"/>
            <a:chOff x="0" y="0"/>
            <a:chExt cx="117531" cy="117531"/>
          </a:xfrm>
        </p:grpSpPr>
        <p:sp>
          <p:nvSpPr>
            <p:cNvPr name="Freeform 22" id="22"/>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3" id="23"/>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7</a:t>
              </a:r>
            </a:p>
          </p:txBody>
        </p:sp>
      </p:grpSp>
      <p:grpSp>
        <p:nvGrpSpPr>
          <p:cNvPr name="Group 24" id="24"/>
          <p:cNvGrpSpPr/>
          <p:nvPr/>
        </p:nvGrpSpPr>
        <p:grpSpPr>
          <a:xfrm rot="0">
            <a:off x="15580263" y="4151235"/>
            <a:ext cx="446251" cy="446251"/>
            <a:chOff x="0" y="0"/>
            <a:chExt cx="117531" cy="117531"/>
          </a:xfrm>
        </p:grpSpPr>
        <p:sp>
          <p:nvSpPr>
            <p:cNvPr name="Freeform 25" id="25"/>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6" id="26"/>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8</a:t>
              </a:r>
            </a:p>
          </p:txBody>
        </p:sp>
      </p:grpSp>
      <p:grpSp>
        <p:nvGrpSpPr>
          <p:cNvPr name="Group 27" id="27"/>
          <p:cNvGrpSpPr/>
          <p:nvPr/>
        </p:nvGrpSpPr>
        <p:grpSpPr>
          <a:xfrm rot="0">
            <a:off x="5486627" y="5424255"/>
            <a:ext cx="446251" cy="446251"/>
            <a:chOff x="0" y="0"/>
            <a:chExt cx="117531" cy="117531"/>
          </a:xfrm>
        </p:grpSpPr>
        <p:sp>
          <p:nvSpPr>
            <p:cNvPr name="Freeform 28" id="28"/>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9" id="29"/>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9</a:t>
              </a:r>
            </a:p>
          </p:txBody>
        </p:sp>
      </p:grpSp>
      <p:grpSp>
        <p:nvGrpSpPr>
          <p:cNvPr name="Group 30" id="30"/>
          <p:cNvGrpSpPr/>
          <p:nvPr/>
        </p:nvGrpSpPr>
        <p:grpSpPr>
          <a:xfrm rot="0">
            <a:off x="7168582" y="5424255"/>
            <a:ext cx="446251" cy="446251"/>
            <a:chOff x="0" y="0"/>
            <a:chExt cx="117531" cy="117531"/>
          </a:xfrm>
        </p:grpSpPr>
        <p:sp>
          <p:nvSpPr>
            <p:cNvPr name="Freeform 31" id="31"/>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2" id="32"/>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10</a:t>
              </a:r>
            </a:p>
          </p:txBody>
        </p:sp>
      </p:grpSp>
      <p:grpSp>
        <p:nvGrpSpPr>
          <p:cNvPr name="Group 33" id="33"/>
          <p:cNvGrpSpPr/>
          <p:nvPr/>
        </p:nvGrpSpPr>
        <p:grpSpPr>
          <a:xfrm rot="0">
            <a:off x="8849113" y="5424255"/>
            <a:ext cx="446251" cy="446251"/>
            <a:chOff x="0" y="0"/>
            <a:chExt cx="117531" cy="117531"/>
          </a:xfrm>
        </p:grpSpPr>
        <p:sp>
          <p:nvSpPr>
            <p:cNvPr name="Freeform 34" id="34"/>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5" id="35"/>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11</a:t>
              </a:r>
            </a:p>
          </p:txBody>
        </p:sp>
      </p:grpSp>
      <p:grpSp>
        <p:nvGrpSpPr>
          <p:cNvPr name="Group 36" id="36"/>
          <p:cNvGrpSpPr/>
          <p:nvPr/>
        </p:nvGrpSpPr>
        <p:grpSpPr>
          <a:xfrm rot="0">
            <a:off x="10531113" y="5424255"/>
            <a:ext cx="446251" cy="446251"/>
            <a:chOff x="0" y="0"/>
            <a:chExt cx="117531" cy="117531"/>
          </a:xfrm>
        </p:grpSpPr>
        <p:sp>
          <p:nvSpPr>
            <p:cNvPr name="Freeform 37" id="37"/>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8" id="38"/>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12</a:t>
              </a:r>
            </a:p>
          </p:txBody>
        </p:sp>
      </p:grpSp>
      <p:grpSp>
        <p:nvGrpSpPr>
          <p:cNvPr name="Group 39" id="39"/>
          <p:cNvGrpSpPr/>
          <p:nvPr/>
        </p:nvGrpSpPr>
        <p:grpSpPr>
          <a:xfrm rot="0">
            <a:off x="12212244" y="5424255"/>
            <a:ext cx="446251" cy="446251"/>
            <a:chOff x="0" y="0"/>
            <a:chExt cx="117531" cy="117531"/>
          </a:xfrm>
        </p:grpSpPr>
        <p:sp>
          <p:nvSpPr>
            <p:cNvPr name="Freeform 40" id="40"/>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1" id="41"/>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13</a:t>
              </a:r>
            </a:p>
          </p:txBody>
        </p:sp>
      </p:grpSp>
      <p:grpSp>
        <p:nvGrpSpPr>
          <p:cNvPr name="Group 42" id="42"/>
          <p:cNvGrpSpPr/>
          <p:nvPr/>
        </p:nvGrpSpPr>
        <p:grpSpPr>
          <a:xfrm rot="0">
            <a:off x="13890688" y="5424255"/>
            <a:ext cx="446251" cy="446251"/>
            <a:chOff x="0" y="0"/>
            <a:chExt cx="117531" cy="117531"/>
          </a:xfrm>
        </p:grpSpPr>
        <p:sp>
          <p:nvSpPr>
            <p:cNvPr name="Freeform 43" id="43"/>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4" id="44"/>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14</a:t>
              </a:r>
            </a:p>
          </p:txBody>
        </p:sp>
      </p:grpSp>
      <p:grpSp>
        <p:nvGrpSpPr>
          <p:cNvPr name="Group 45" id="45"/>
          <p:cNvGrpSpPr/>
          <p:nvPr/>
        </p:nvGrpSpPr>
        <p:grpSpPr>
          <a:xfrm rot="0">
            <a:off x="15580263" y="5424255"/>
            <a:ext cx="446251" cy="446251"/>
            <a:chOff x="0" y="0"/>
            <a:chExt cx="117531" cy="117531"/>
          </a:xfrm>
        </p:grpSpPr>
        <p:sp>
          <p:nvSpPr>
            <p:cNvPr name="Freeform 46" id="46"/>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7" id="47"/>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15</a:t>
              </a:r>
            </a:p>
          </p:txBody>
        </p:sp>
      </p:grpSp>
      <p:grpSp>
        <p:nvGrpSpPr>
          <p:cNvPr name="Group 48" id="48"/>
          <p:cNvGrpSpPr/>
          <p:nvPr/>
        </p:nvGrpSpPr>
        <p:grpSpPr>
          <a:xfrm rot="0">
            <a:off x="5486627" y="6697276"/>
            <a:ext cx="446251" cy="446251"/>
            <a:chOff x="0" y="0"/>
            <a:chExt cx="117531" cy="117531"/>
          </a:xfrm>
        </p:grpSpPr>
        <p:sp>
          <p:nvSpPr>
            <p:cNvPr name="Freeform 49" id="49"/>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50" id="50"/>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16</a:t>
              </a:r>
            </a:p>
          </p:txBody>
        </p:sp>
      </p:grpSp>
      <p:grpSp>
        <p:nvGrpSpPr>
          <p:cNvPr name="Group 51" id="51"/>
          <p:cNvGrpSpPr/>
          <p:nvPr/>
        </p:nvGrpSpPr>
        <p:grpSpPr>
          <a:xfrm rot="0">
            <a:off x="7159057" y="6697276"/>
            <a:ext cx="491330" cy="446251"/>
            <a:chOff x="0" y="0"/>
            <a:chExt cx="129404" cy="117531"/>
          </a:xfrm>
        </p:grpSpPr>
        <p:sp>
          <p:nvSpPr>
            <p:cNvPr name="Freeform 52" id="52"/>
            <p:cNvSpPr/>
            <p:nvPr/>
          </p:nvSpPr>
          <p:spPr>
            <a:xfrm flipH="false" flipV="false" rot="0">
              <a:off x="0" y="0"/>
              <a:ext cx="129404" cy="117531"/>
            </a:xfrm>
            <a:custGeom>
              <a:avLst/>
              <a:gdLst/>
              <a:ahLst/>
              <a:cxnLst/>
              <a:rect r="r" b="b" t="t" l="l"/>
              <a:pathLst>
                <a:path h="117531" w="129404">
                  <a:moveTo>
                    <a:pt x="0" y="0"/>
                  </a:moveTo>
                  <a:lnTo>
                    <a:pt x="129404" y="0"/>
                  </a:lnTo>
                  <a:lnTo>
                    <a:pt x="129404" y="117531"/>
                  </a:lnTo>
                  <a:lnTo>
                    <a:pt x="0" y="117531"/>
                  </a:lnTo>
                  <a:close/>
                </a:path>
              </a:pathLst>
            </a:custGeom>
            <a:solidFill>
              <a:srgbClr val="FFFFFF"/>
            </a:solidFill>
            <a:ln w="9525" cap="sq">
              <a:solidFill>
                <a:srgbClr val="1C2120"/>
              </a:solidFill>
              <a:prstDash val="solid"/>
              <a:miter/>
            </a:ln>
          </p:spPr>
        </p:sp>
        <p:sp>
          <p:nvSpPr>
            <p:cNvPr name="TextBox 53" id="53"/>
            <p:cNvSpPr txBox="true"/>
            <p:nvPr/>
          </p:nvSpPr>
          <p:spPr>
            <a:xfrm>
              <a:off x="0" y="-38100"/>
              <a:ext cx="129404"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17</a:t>
              </a:r>
            </a:p>
          </p:txBody>
        </p:sp>
      </p:grpSp>
      <p:grpSp>
        <p:nvGrpSpPr>
          <p:cNvPr name="Group 54" id="54"/>
          <p:cNvGrpSpPr/>
          <p:nvPr/>
        </p:nvGrpSpPr>
        <p:grpSpPr>
          <a:xfrm rot="0">
            <a:off x="8849113" y="6697276"/>
            <a:ext cx="446251" cy="446251"/>
            <a:chOff x="0" y="0"/>
            <a:chExt cx="117531" cy="117531"/>
          </a:xfrm>
        </p:grpSpPr>
        <p:sp>
          <p:nvSpPr>
            <p:cNvPr name="Freeform 55" id="55"/>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56" id="56"/>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18</a:t>
              </a:r>
            </a:p>
          </p:txBody>
        </p:sp>
      </p:grpSp>
      <p:grpSp>
        <p:nvGrpSpPr>
          <p:cNvPr name="Group 57" id="57"/>
          <p:cNvGrpSpPr/>
          <p:nvPr/>
        </p:nvGrpSpPr>
        <p:grpSpPr>
          <a:xfrm rot="0">
            <a:off x="10531113" y="6697276"/>
            <a:ext cx="479374" cy="446251"/>
            <a:chOff x="0" y="0"/>
            <a:chExt cx="126255" cy="117531"/>
          </a:xfrm>
        </p:grpSpPr>
        <p:sp>
          <p:nvSpPr>
            <p:cNvPr name="Freeform 58" id="58"/>
            <p:cNvSpPr/>
            <p:nvPr/>
          </p:nvSpPr>
          <p:spPr>
            <a:xfrm flipH="false" flipV="false" rot="0">
              <a:off x="0" y="0"/>
              <a:ext cx="126255" cy="117531"/>
            </a:xfrm>
            <a:custGeom>
              <a:avLst/>
              <a:gdLst/>
              <a:ahLst/>
              <a:cxnLst/>
              <a:rect r="r" b="b" t="t" l="l"/>
              <a:pathLst>
                <a:path h="117531" w="126255">
                  <a:moveTo>
                    <a:pt x="0" y="0"/>
                  </a:moveTo>
                  <a:lnTo>
                    <a:pt x="126255" y="0"/>
                  </a:lnTo>
                  <a:lnTo>
                    <a:pt x="126255" y="117531"/>
                  </a:lnTo>
                  <a:lnTo>
                    <a:pt x="0" y="117531"/>
                  </a:lnTo>
                  <a:close/>
                </a:path>
              </a:pathLst>
            </a:custGeom>
            <a:solidFill>
              <a:srgbClr val="FFFFFF"/>
            </a:solidFill>
            <a:ln w="9525" cap="sq">
              <a:solidFill>
                <a:srgbClr val="1C2120"/>
              </a:solidFill>
              <a:prstDash val="solid"/>
              <a:miter/>
            </a:ln>
          </p:spPr>
        </p:sp>
        <p:sp>
          <p:nvSpPr>
            <p:cNvPr name="TextBox 59" id="59"/>
            <p:cNvSpPr txBox="true"/>
            <p:nvPr/>
          </p:nvSpPr>
          <p:spPr>
            <a:xfrm>
              <a:off x="0" y="-38100"/>
              <a:ext cx="12625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19</a:t>
              </a:r>
            </a:p>
          </p:txBody>
        </p:sp>
      </p:grpSp>
      <p:grpSp>
        <p:nvGrpSpPr>
          <p:cNvPr name="Group 60" id="60"/>
          <p:cNvGrpSpPr/>
          <p:nvPr/>
        </p:nvGrpSpPr>
        <p:grpSpPr>
          <a:xfrm rot="0">
            <a:off x="12212244" y="6697276"/>
            <a:ext cx="487819" cy="446251"/>
            <a:chOff x="0" y="0"/>
            <a:chExt cx="128479" cy="117531"/>
          </a:xfrm>
        </p:grpSpPr>
        <p:sp>
          <p:nvSpPr>
            <p:cNvPr name="Freeform 61" id="61"/>
            <p:cNvSpPr/>
            <p:nvPr/>
          </p:nvSpPr>
          <p:spPr>
            <a:xfrm flipH="false" flipV="false" rot="0">
              <a:off x="0" y="0"/>
              <a:ext cx="128479" cy="117531"/>
            </a:xfrm>
            <a:custGeom>
              <a:avLst/>
              <a:gdLst/>
              <a:ahLst/>
              <a:cxnLst/>
              <a:rect r="r" b="b" t="t" l="l"/>
              <a:pathLst>
                <a:path h="117531" w="128479">
                  <a:moveTo>
                    <a:pt x="0" y="0"/>
                  </a:moveTo>
                  <a:lnTo>
                    <a:pt x="128479" y="0"/>
                  </a:lnTo>
                  <a:lnTo>
                    <a:pt x="128479" y="117531"/>
                  </a:lnTo>
                  <a:lnTo>
                    <a:pt x="0" y="117531"/>
                  </a:lnTo>
                  <a:close/>
                </a:path>
              </a:pathLst>
            </a:custGeom>
            <a:solidFill>
              <a:srgbClr val="FFFFFF"/>
            </a:solidFill>
            <a:ln w="9525" cap="sq">
              <a:solidFill>
                <a:srgbClr val="1C2120"/>
              </a:solidFill>
              <a:prstDash val="solid"/>
              <a:miter/>
            </a:ln>
          </p:spPr>
        </p:sp>
        <p:sp>
          <p:nvSpPr>
            <p:cNvPr name="TextBox 62" id="62"/>
            <p:cNvSpPr txBox="true"/>
            <p:nvPr/>
          </p:nvSpPr>
          <p:spPr>
            <a:xfrm>
              <a:off x="0" y="-38100"/>
              <a:ext cx="128479"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20</a:t>
              </a:r>
            </a:p>
          </p:txBody>
        </p:sp>
      </p:grpSp>
      <p:grpSp>
        <p:nvGrpSpPr>
          <p:cNvPr name="Group 63" id="63"/>
          <p:cNvGrpSpPr/>
          <p:nvPr/>
        </p:nvGrpSpPr>
        <p:grpSpPr>
          <a:xfrm rot="0">
            <a:off x="13890688" y="6697276"/>
            <a:ext cx="481881" cy="446251"/>
            <a:chOff x="0" y="0"/>
            <a:chExt cx="126915" cy="117531"/>
          </a:xfrm>
        </p:grpSpPr>
        <p:sp>
          <p:nvSpPr>
            <p:cNvPr name="Freeform 64" id="64"/>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65" id="65"/>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21</a:t>
              </a:r>
            </a:p>
          </p:txBody>
        </p:sp>
      </p:grpSp>
      <p:grpSp>
        <p:nvGrpSpPr>
          <p:cNvPr name="Group 66" id="66"/>
          <p:cNvGrpSpPr/>
          <p:nvPr/>
        </p:nvGrpSpPr>
        <p:grpSpPr>
          <a:xfrm rot="0">
            <a:off x="15580263" y="6697276"/>
            <a:ext cx="481881" cy="446251"/>
            <a:chOff x="0" y="0"/>
            <a:chExt cx="126915" cy="117531"/>
          </a:xfrm>
        </p:grpSpPr>
        <p:sp>
          <p:nvSpPr>
            <p:cNvPr name="Freeform 67" id="67"/>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68" id="68"/>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22</a:t>
              </a:r>
            </a:p>
          </p:txBody>
        </p:sp>
      </p:grpSp>
      <p:grpSp>
        <p:nvGrpSpPr>
          <p:cNvPr name="Group 69" id="69"/>
          <p:cNvGrpSpPr/>
          <p:nvPr/>
        </p:nvGrpSpPr>
        <p:grpSpPr>
          <a:xfrm rot="0">
            <a:off x="5486627" y="7970297"/>
            <a:ext cx="481881" cy="446251"/>
            <a:chOff x="0" y="0"/>
            <a:chExt cx="126915" cy="117531"/>
          </a:xfrm>
        </p:grpSpPr>
        <p:sp>
          <p:nvSpPr>
            <p:cNvPr name="Freeform 70" id="70"/>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71" id="71"/>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23</a:t>
              </a:r>
            </a:p>
          </p:txBody>
        </p:sp>
      </p:grpSp>
      <p:grpSp>
        <p:nvGrpSpPr>
          <p:cNvPr name="Group 72" id="72"/>
          <p:cNvGrpSpPr/>
          <p:nvPr/>
        </p:nvGrpSpPr>
        <p:grpSpPr>
          <a:xfrm rot="0">
            <a:off x="7168582" y="7970297"/>
            <a:ext cx="481805" cy="446251"/>
            <a:chOff x="0" y="0"/>
            <a:chExt cx="126895" cy="117531"/>
          </a:xfrm>
        </p:grpSpPr>
        <p:sp>
          <p:nvSpPr>
            <p:cNvPr name="Freeform 73" id="73"/>
            <p:cNvSpPr/>
            <p:nvPr/>
          </p:nvSpPr>
          <p:spPr>
            <a:xfrm flipH="false" flipV="false" rot="0">
              <a:off x="0" y="0"/>
              <a:ext cx="126895" cy="117531"/>
            </a:xfrm>
            <a:custGeom>
              <a:avLst/>
              <a:gdLst/>
              <a:ahLst/>
              <a:cxnLst/>
              <a:rect r="r" b="b" t="t" l="l"/>
              <a:pathLst>
                <a:path h="117531" w="126895">
                  <a:moveTo>
                    <a:pt x="0" y="0"/>
                  </a:moveTo>
                  <a:lnTo>
                    <a:pt x="126895" y="0"/>
                  </a:lnTo>
                  <a:lnTo>
                    <a:pt x="126895" y="117531"/>
                  </a:lnTo>
                  <a:lnTo>
                    <a:pt x="0" y="117531"/>
                  </a:lnTo>
                  <a:close/>
                </a:path>
              </a:pathLst>
            </a:custGeom>
            <a:solidFill>
              <a:srgbClr val="FFFFFF"/>
            </a:solidFill>
            <a:ln w="9525" cap="sq">
              <a:solidFill>
                <a:srgbClr val="1C2120"/>
              </a:solidFill>
              <a:prstDash val="solid"/>
              <a:miter/>
            </a:ln>
          </p:spPr>
        </p:sp>
        <p:sp>
          <p:nvSpPr>
            <p:cNvPr name="TextBox 74" id="74"/>
            <p:cNvSpPr txBox="true"/>
            <p:nvPr/>
          </p:nvSpPr>
          <p:spPr>
            <a:xfrm>
              <a:off x="0" y="-38100"/>
              <a:ext cx="12689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24</a:t>
              </a:r>
            </a:p>
          </p:txBody>
        </p:sp>
      </p:grpSp>
      <p:grpSp>
        <p:nvGrpSpPr>
          <p:cNvPr name="Group 75" id="75"/>
          <p:cNvGrpSpPr/>
          <p:nvPr/>
        </p:nvGrpSpPr>
        <p:grpSpPr>
          <a:xfrm rot="0">
            <a:off x="8849113" y="7970297"/>
            <a:ext cx="475234" cy="446251"/>
            <a:chOff x="0" y="0"/>
            <a:chExt cx="125165" cy="117531"/>
          </a:xfrm>
        </p:grpSpPr>
        <p:sp>
          <p:nvSpPr>
            <p:cNvPr name="Freeform 76" id="76"/>
            <p:cNvSpPr/>
            <p:nvPr/>
          </p:nvSpPr>
          <p:spPr>
            <a:xfrm flipH="false" flipV="false" rot="0">
              <a:off x="0" y="0"/>
              <a:ext cx="125165" cy="117531"/>
            </a:xfrm>
            <a:custGeom>
              <a:avLst/>
              <a:gdLst/>
              <a:ahLst/>
              <a:cxnLst/>
              <a:rect r="r" b="b" t="t" l="l"/>
              <a:pathLst>
                <a:path h="117531" w="125165">
                  <a:moveTo>
                    <a:pt x="0" y="0"/>
                  </a:moveTo>
                  <a:lnTo>
                    <a:pt x="125165" y="0"/>
                  </a:lnTo>
                  <a:lnTo>
                    <a:pt x="125165" y="117531"/>
                  </a:lnTo>
                  <a:lnTo>
                    <a:pt x="0" y="117531"/>
                  </a:lnTo>
                  <a:close/>
                </a:path>
              </a:pathLst>
            </a:custGeom>
            <a:solidFill>
              <a:srgbClr val="FFFFFF"/>
            </a:solidFill>
            <a:ln w="9525" cap="sq">
              <a:solidFill>
                <a:srgbClr val="1C2120"/>
              </a:solidFill>
              <a:prstDash val="solid"/>
              <a:miter/>
            </a:ln>
          </p:spPr>
        </p:sp>
        <p:sp>
          <p:nvSpPr>
            <p:cNvPr name="TextBox 77" id="77"/>
            <p:cNvSpPr txBox="true"/>
            <p:nvPr/>
          </p:nvSpPr>
          <p:spPr>
            <a:xfrm>
              <a:off x="0" y="-38100"/>
              <a:ext cx="12516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25</a:t>
              </a:r>
            </a:p>
          </p:txBody>
        </p:sp>
      </p:grpSp>
      <p:grpSp>
        <p:nvGrpSpPr>
          <p:cNvPr name="Group 78" id="78"/>
          <p:cNvGrpSpPr/>
          <p:nvPr/>
        </p:nvGrpSpPr>
        <p:grpSpPr>
          <a:xfrm rot="0">
            <a:off x="10531113" y="7970297"/>
            <a:ext cx="479374" cy="446251"/>
            <a:chOff x="0" y="0"/>
            <a:chExt cx="126255" cy="117531"/>
          </a:xfrm>
        </p:grpSpPr>
        <p:sp>
          <p:nvSpPr>
            <p:cNvPr name="Freeform 79" id="79"/>
            <p:cNvSpPr/>
            <p:nvPr/>
          </p:nvSpPr>
          <p:spPr>
            <a:xfrm flipH="false" flipV="false" rot="0">
              <a:off x="0" y="0"/>
              <a:ext cx="126255" cy="117531"/>
            </a:xfrm>
            <a:custGeom>
              <a:avLst/>
              <a:gdLst/>
              <a:ahLst/>
              <a:cxnLst/>
              <a:rect r="r" b="b" t="t" l="l"/>
              <a:pathLst>
                <a:path h="117531" w="126255">
                  <a:moveTo>
                    <a:pt x="0" y="0"/>
                  </a:moveTo>
                  <a:lnTo>
                    <a:pt x="126255" y="0"/>
                  </a:lnTo>
                  <a:lnTo>
                    <a:pt x="126255" y="117531"/>
                  </a:lnTo>
                  <a:lnTo>
                    <a:pt x="0" y="117531"/>
                  </a:lnTo>
                  <a:close/>
                </a:path>
              </a:pathLst>
            </a:custGeom>
            <a:solidFill>
              <a:srgbClr val="FFFFFF"/>
            </a:solidFill>
            <a:ln w="9525" cap="sq">
              <a:solidFill>
                <a:srgbClr val="1C2120"/>
              </a:solidFill>
              <a:prstDash val="solid"/>
              <a:miter/>
            </a:ln>
          </p:spPr>
        </p:sp>
        <p:sp>
          <p:nvSpPr>
            <p:cNvPr name="TextBox 80" id="80"/>
            <p:cNvSpPr txBox="true"/>
            <p:nvPr/>
          </p:nvSpPr>
          <p:spPr>
            <a:xfrm>
              <a:off x="0" y="-38100"/>
              <a:ext cx="12625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26</a:t>
              </a:r>
            </a:p>
          </p:txBody>
        </p:sp>
      </p:grpSp>
      <p:grpSp>
        <p:nvGrpSpPr>
          <p:cNvPr name="Group 81" id="81"/>
          <p:cNvGrpSpPr/>
          <p:nvPr/>
        </p:nvGrpSpPr>
        <p:grpSpPr>
          <a:xfrm rot="0">
            <a:off x="12212244" y="7970297"/>
            <a:ext cx="487819" cy="446251"/>
            <a:chOff x="0" y="0"/>
            <a:chExt cx="128479" cy="117531"/>
          </a:xfrm>
        </p:grpSpPr>
        <p:sp>
          <p:nvSpPr>
            <p:cNvPr name="Freeform 82" id="82"/>
            <p:cNvSpPr/>
            <p:nvPr/>
          </p:nvSpPr>
          <p:spPr>
            <a:xfrm flipH="false" flipV="false" rot="0">
              <a:off x="0" y="0"/>
              <a:ext cx="128479" cy="117531"/>
            </a:xfrm>
            <a:custGeom>
              <a:avLst/>
              <a:gdLst/>
              <a:ahLst/>
              <a:cxnLst/>
              <a:rect r="r" b="b" t="t" l="l"/>
              <a:pathLst>
                <a:path h="117531" w="128479">
                  <a:moveTo>
                    <a:pt x="0" y="0"/>
                  </a:moveTo>
                  <a:lnTo>
                    <a:pt x="128479" y="0"/>
                  </a:lnTo>
                  <a:lnTo>
                    <a:pt x="128479" y="117531"/>
                  </a:lnTo>
                  <a:lnTo>
                    <a:pt x="0" y="117531"/>
                  </a:lnTo>
                  <a:close/>
                </a:path>
              </a:pathLst>
            </a:custGeom>
            <a:solidFill>
              <a:srgbClr val="FFFFFF"/>
            </a:solidFill>
            <a:ln w="9525" cap="sq">
              <a:solidFill>
                <a:srgbClr val="1C2120"/>
              </a:solidFill>
              <a:prstDash val="solid"/>
              <a:miter/>
            </a:ln>
          </p:spPr>
        </p:sp>
        <p:sp>
          <p:nvSpPr>
            <p:cNvPr name="TextBox 83" id="83"/>
            <p:cNvSpPr txBox="true"/>
            <p:nvPr/>
          </p:nvSpPr>
          <p:spPr>
            <a:xfrm>
              <a:off x="0" y="-38100"/>
              <a:ext cx="128479"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27</a:t>
              </a:r>
            </a:p>
          </p:txBody>
        </p:sp>
      </p:grpSp>
      <p:grpSp>
        <p:nvGrpSpPr>
          <p:cNvPr name="Group 84" id="84"/>
          <p:cNvGrpSpPr/>
          <p:nvPr/>
        </p:nvGrpSpPr>
        <p:grpSpPr>
          <a:xfrm rot="0">
            <a:off x="13890688" y="7970297"/>
            <a:ext cx="481881" cy="446251"/>
            <a:chOff x="0" y="0"/>
            <a:chExt cx="126915" cy="117531"/>
          </a:xfrm>
        </p:grpSpPr>
        <p:sp>
          <p:nvSpPr>
            <p:cNvPr name="Freeform 85" id="85"/>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86" id="86"/>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28</a:t>
              </a:r>
            </a:p>
          </p:txBody>
        </p:sp>
      </p:grpSp>
      <p:sp>
        <p:nvSpPr>
          <p:cNvPr name="AutoShape 87" id="87"/>
          <p:cNvSpPr/>
          <p:nvPr/>
        </p:nvSpPr>
        <p:spPr>
          <a:xfrm>
            <a:off x="1049366" y="4577637"/>
            <a:ext cx="3729068" cy="0"/>
          </a:xfrm>
          <a:prstGeom prst="line">
            <a:avLst/>
          </a:prstGeom>
          <a:ln cap="flat" w="9525">
            <a:solidFill>
              <a:srgbClr val="1C2120"/>
            </a:solidFill>
            <a:prstDash val="solid"/>
            <a:headEnd type="none" len="sm" w="sm"/>
            <a:tailEnd type="none" len="sm" w="sm"/>
          </a:ln>
        </p:spPr>
      </p:sp>
      <p:grpSp>
        <p:nvGrpSpPr>
          <p:cNvPr name="Group 88" id="88"/>
          <p:cNvGrpSpPr/>
          <p:nvPr/>
        </p:nvGrpSpPr>
        <p:grpSpPr>
          <a:xfrm rot="0">
            <a:off x="1028700" y="5331660"/>
            <a:ext cx="1763609" cy="576946"/>
            <a:chOff x="0" y="0"/>
            <a:chExt cx="464490" cy="151953"/>
          </a:xfrm>
        </p:grpSpPr>
        <p:sp>
          <p:nvSpPr>
            <p:cNvPr name="Freeform 89" id="89"/>
            <p:cNvSpPr/>
            <p:nvPr/>
          </p:nvSpPr>
          <p:spPr>
            <a:xfrm flipH="false" flipV="false" rot="0">
              <a:off x="0" y="0"/>
              <a:ext cx="464490" cy="151953"/>
            </a:xfrm>
            <a:custGeom>
              <a:avLst/>
              <a:gdLst/>
              <a:ahLst/>
              <a:cxnLst/>
              <a:rect r="r" b="b" t="t" l="l"/>
              <a:pathLst>
                <a:path h="151953" w="464490">
                  <a:moveTo>
                    <a:pt x="0" y="0"/>
                  </a:moveTo>
                  <a:lnTo>
                    <a:pt x="464490" y="0"/>
                  </a:lnTo>
                  <a:lnTo>
                    <a:pt x="464490" y="151953"/>
                  </a:lnTo>
                  <a:lnTo>
                    <a:pt x="0" y="151953"/>
                  </a:lnTo>
                  <a:close/>
                </a:path>
              </a:pathLst>
            </a:custGeom>
            <a:solidFill>
              <a:srgbClr val="000000">
                <a:alpha val="0"/>
              </a:srgbClr>
            </a:solidFill>
            <a:ln w="9525" cap="sq">
              <a:solidFill>
                <a:srgbClr val="1C2120"/>
              </a:solidFill>
              <a:prstDash val="solid"/>
              <a:miter/>
            </a:ln>
          </p:spPr>
        </p:sp>
        <p:sp>
          <p:nvSpPr>
            <p:cNvPr name="TextBox 90" id="90"/>
            <p:cNvSpPr txBox="true"/>
            <p:nvPr/>
          </p:nvSpPr>
          <p:spPr>
            <a:xfrm>
              <a:off x="0" y="-38100"/>
              <a:ext cx="464490" cy="190053"/>
            </a:xfrm>
            <a:prstGeom prst="rect">
              <a:avLst/>
            </a:prstGeom>
          </p:spPr>
          <p:txBody>
            <a:bodyPr anchor="ctr" rtlCol="false" tIns="50800" lIns="50800" bIns="50800" rIns="50800"/>
            <a:lstStyle/>
            <a:p>
              <a:pPr algn="ctr">
                <a:lnSpc>
                  <a:spcPts val="2520"/>
                </a:lnSpc>
              </a:pPr>
            </a:p>
          </p:txBody>
        </p:sp>
      </p:grpSp>
      <p:grpSp>
        <p:nvGrpSpPr>
          <p:cNvPr name="Group 91" id="91"/>
          <p:cNvGrpSpPr/>
          <p:nvPr/>
        </p:nvGrpSpPr>
        <p:grpSpPr>
          <a:xfrm rot="0">
            <a:off x="1028700" y="5331660"/>
            <a:ext cx="401956" cy="576946"/>
            <a:chOff x="0" y="0"/>
            <a:chExt cx="105865" cy="151953"/>
          </a:xfrm>
        </p:grpSpPr>
        <p:sp>
          <p:nvSpPr>
            <p:cNvPr name="Freeform 92" id="92"/>
            <p:cNvSpPr/>
            <p:nvPr/>
          </p:nvSpPr>
          <p:spPr>
            <a:xfrm flipH="false" flipV="false" rot="0">
              <a:off x="0" y="0"/>
              <a:ext cx="105865" cy="151953"/>
            </a:xfrm>
            <a:custGeom>
              <a:avLst/>
              <a:gdLst/>
              <a:ahLst/>
              <a:cxnLst/>
              <a:rect r="r" b="b" t="t" l="l"/>
              <a:pathLst>
                <a:path h="151953" w="105865">
                  <a:moveTo>
                    <a:pt x="0" y="0"/>
                  </a:moveTo>
                  <a:lnTo>
                    <a:pt x="105865" y="0"/>
                  </a:lnTo>
                  <a:lnTo>
                    <a:pt x="105865" y="151953"/>
                  </a:lnTo>
                  <a:lnTo>
                    <a:pt x="0" y="151953"/>
                  </a:lnTo>
                  <a:close/>
                </a:path>
              </a:pathLst>
            </a:custGeom>
            <a:solidFill>
              <a:srgbClr val="FEB63C"/>
            </a:solidFill>
            <a:ln w="9525" cap="sq">
              <a:solidFill>
                <a:srgbClr val="1C2120"/>
              </a:solidFill>
              <a:prstDash val="solid"/>
              <a:miter/>
            </a:ln>
          </p:spPr>
        </p:sp>
        <p:sp>
          <p:nvSpPr>
            <p:cNvPr name="TextBox 93" id="93"/>
            <p:cNvSpPr txBox="true"/>
            <p:nvPr/>
          </p:nvSpPr>
          <p:spPr>
            <a:xfrm>
              <a:off x="0" y="-38100"/>
              <a:ext cx="105865" cy="190053"/>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94" id="94"/>
          <p:cNvGrpSpPr/>
          <p:nvPr/>
        </p:nvGrpSpPr>
        <p:grpSpPr>
          <a:xfrm rot="0">
            <a:off x="3014825" y="5331660"/>
            <a:ext cx="1763609" cy="576946"/>
            <a:chOff x="0" y="0"/>
            <a:chExt cx="464490" cy="151953"/>
          </a:xfrm>
        </p:grpSpPr>
        <p:sp>
          <p:nvSpPr>
            <p:cNvPr name="Freeform 95" id="95"/>
            <p:cNvSpPr/>
            <p:nvPr/>
          </p:nvSpPr>
          <p:spPr>
            <a:xfrm flipH="false" flipV="false" rot="0">
              <a:off x="0" y="0"/>
              <a:ext cx="464490" cy="151953"/>
            </a:xfrm>
            <a:custGeom>
              <a:avLst/>
              <a:gdLst/>
              <a:ahLst/>
              <a:cxnLst/>
              <a:rect r="r" b="b" t="t" l="l"/>
              <a:pathLst>
                <a:path h="151953" w="464490">
                  <a:moveTo>
                    <a:pt x="0" y="0"/>
                  </a:moveTo>
                  <a:lnTo>
                    <a:pt x="464490" y="0"/>
                  </a:lnTo>
                  <a:lnTo>
                    <a:pt x="464490" y="151953"/>
                  </a:lnTo>
                  <a:lnTo>
                    <a:pt x="0" y="151953"/>
                  </a:lnTo>
                  <a:close/>
                </a:path>
              </a:pathLst>
            </a:custGeom>
            <a:solidFill>
              <a:srgbClr val="000000">
                <a:alpha val="0"/>
              </a:srgbClr>
            </a:solidFill>
            <a:ln w="9525" cap="sq">
              <a:solidFill>
                <a:srgbClr val="1C2120"/>
              </a:solidFill>
              <a:prstDash val="solid"/>
              <a:miter/>
            </a:ln>
          </p:spPr>
        </p:sp>
        <p:sp>
          <p:nvSpPr>
            <p:cNvPr name="TextBox 96" id="96"/>
            <p:cNvSpPr txBox="true"/>
            <p:nvPr/>
          </p:nvSpPr>
          <p:spPr>
            <a:xfrm>
              <a:off x="0" y="-38100"/>
              <a:ext cx="464490" cy="190053"/>
            </a:xfrm>
            <a:prstGeom prst="rect">
              <a:avLst/>
            </a:prstGeom>
          </p:spPr>
          <p:txBody>
            <a:bodyPr anchor="ctr" rtlCol="false" tIns="50800" lIns="50800" bIns="50800" rIns="50800"/>
            <a:lstStyle/>
            <a:p>
              <a:pPr algn="ctr">
                <a:lnSpc>
                  <a:spcPts val="2520"/>
                </a:lnSpc>
              </a:pPr>
            </a:p>
          </p:txBody>
        </p:sp>
      </p:grpSp>
      <p:grpSp>
        <p:nvGrpSpPr>
          <p:cNvPr name="Group 97" id="97"/>
          <p:cNvGrpSpPr/>
          <p:nvPr/>
        </p:nvGrpSpPr>
        <p:grpSpPr>
          <a:xfrm rot="0">
            <a:off x="3014825" y="5331660"/>
            <a:ext cx="401956" cy="576946"/>
            <a:chOff x="0" y="0"/>
            <a:chExt cx="105865" cy="151953"/>
          </a:xfrm>
        </p:grpSpPr>
        <p:sp>
          <p:nvSpPr>
            <p:cNvPr name="Freeform 98" id="98"/>
            <p:cNvSpPr/>
            <p:nvPr/>
          </p:nvSpPr>
          <p:spPr>
            <a:xfrm flipH="false" flipV="false" rot="0">
              <a:off x="0" y="0"/>
              <a:ext cx="105865" cy="151953"/>
            </a:xfrm>
            <a:custGeom>
              <a:avLst/>
              <a:gdLst/>
              <a:ahLst/>
              <a:cxnLst/>
              <a:rect r="r" b="b" t="t" l="l"/>
              <a:pathLst>
                <a:path h="151953" w="105865">
                  <a:moveTo>
                    <a:pt x="0" y="0"/>
                  </a:moveTo>
                  <a:lnTo>
                    <a:pt x="105865" y="0"/>
                  </a:lnTo>
                  <a:lnTo>
                    <a:pt x="105865" y="151953"/>
                  </a:lnTo>
                  <a:lnTo>
                    <a:pt x="0" y="151953"/>
                  </a:lnTo>
                  <a:close/>
                </a:path>
              </a:pathLst>
            </a:custGeom>
            <a:solidFill>
              <a:srgbClr val="FC7DA8"/>
            </a:solidFill>
            <a:ln w="9525" cap="sq">
              <a:solidFill>
                <a:srgbClr val="1C2120"/>
              </a:solidFill>
              <a:prstDash val="solid"/>
              <a:miter/>
            </a:ln>
          </p:spPr>
        </p:sp>
        <p:sp>
          <p:nvSpPr>
            <p:cNvPr name="TextBox 99" id="99"/>
            <p:cNvSpPr txBox="true"/>
            <p:nvPr/>
          </p:nvSpPr>
          <p:spPr>
            <a:xfrm>
              <a:off x="0" y="-38100"/>
              <a:ext cx="105865" cy="190053"/>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00" id="100"/>
          <p:cNvGrpSpPr/>
          <p:nvPr/>
        </p:nvGrpSpPr>
        <p:grpSpPr>
          <a:xfrm rot="0">
            <a:off x="1049366" y="6894695"/>
            <a:ext cx="1763609" cy="401956"/>
            <a:chOff x="0" y="0"/>
            <a:chExt cx="464490" cy="105865"/>
          </a:xfrm>
        </p:grpSpPr>
        <p:sp>
          <p:nvSpPr>
            <p:cNvPr name="Freeform 101" id="101"/>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02" id="102"/>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03" id="103"/>
          <p:cNvGrpSpPr/>
          <p:nvPr/>
        </p:nvGrpSpPr>
        <p:grpSpPr>
          <a:xfrm rot="0">
            <a:off x="1049366" y="6894695"/>
            <a:ext cx="401956" cy="401956"/>
            <a:chOff x="0" y="0"/>
            <a:chExt cx="105865" cy="105865"/>
          </a:xfrm>
        </p:grpSpPr>
        <p:sp>
          <p:nvSpPr>
            <p:cNvPr name="Freeform 104" id="104"/>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FD5A47"/>
            </a:solidFill>
            <a:ln w="9525" cap="sq">
              <a:solidFill>
                <a:srgbClr val="1C2120"/>
              </a:solidFill>
              <a:prstDash val="solid"/>
              <a:miter/>
            </a:ln>
          </p:spPr>
        </p:sp>
        <p:sp>
          <p:nvSpPr>
            <p:cNvPr name="TextBox 105" id="105"/>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06" id="106"/>
          <p:cNvGrpSpPr/>
          <p:nvPr/>
        </p:nvGrpSpPr>
        <p:grpSpPr>
          <a:xfrm rot="0">
            <a:off x="3014825" y="6168366"/>
            <a:ext cx="1763609" cy="401956"/>
            <a:chOff x="0" y="0"/>
            <a:chExt cx="464490" cy="105865"/>
          </a:xfrm>
        </p:grpSpPr>
        <p:sp>
          <p:nvSpPr>
            <p:cNvPr name="Freeform 107" id="107"/>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08" id="108"/>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09" id="109"/>
          <p:cNvGrpSpPr/>
          <p:nvPr/>
        </p:nvGrpSpPr>
        <p:grpSpPr>
          <a:xfrm rot="0">
            <a:off x="3014825" y="6168366"/>
            <a:ext cx="401956" cy="401956"/>
            <a:chOff x="0" y="0"/>
            <a:chExt cx="105865" cy="105865"/>
          </a:xfrm>
        </p:grpSpPr>
        <p:sp>
          <p:nvSpPr>
            <p:cNvPr name="Freeform 110" id="110"/>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552CB8"/>
            </a:solidFill>
            <a:ln w="9525" cap="sq">
              <a:solidFill>
                <a:srgbClr val="1C2120"/>
              </a:solidFill>
              <a:prstDash val="solid"/>
              <a:miter/>
            </a:ln>
          </p:spPr>
        </p:sp>
        <p:sp>
          <p:nvSpPr>
            <p:cNvPr name="TextBox 111" id="111"/>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12" id="112"/>
          <p:cNvGrpSpPr/>
          <p:nvPr/>
        </p:nvGrpSpPr>
        <p:grpSpPr>
          <a:xfrm rot="0">
            <a:off x="1028700" y="6080056"/>
            <a:ext cx="1763609" cy="578575"/>
            <a:chOff x="0" y="0"/>
            <a:chExt cx="464490" cy="152382"/>
          </a:xfrm>
        </p:grpSpPr>
        <p:sp>
          <p:nvSpPr>
            <p:cNvPr name="Freeform 113" id="113"/>
            <p:cNvSpPr/>
            <p:nvPr/>
          </p:nvSpPr>
          <p:spPr>
            <a:xfrm flipH="false" flipV="false" rot="0">
              <a:off x="0" y="0"/>
              <a:ext cx="464490" cy="152382"/>
            </a:xfrm>
            <a:custGeom>
              <a:avLst/>
              <a:gdLst/>
              <a:ahLst/>
              <a:cxnLst/>
              <a:rect r="r" b="b" t="t" l="l"/>
              <a:pathLst>
                <a:path h="152382" w="464490">
                  <a:moveTo>
                    <a:pt x="0" y="0"/>
                  </a:moveTo>
                  <a:lnTo>
                    <a:pt x="464490" y="0"/>
                  </a:lnTo>
                  <a:lnTo>
                    <a:pt x="464490" y="152382"/>
                  </a:lnTo>
                  <a:lnTo>
                    <a:pt x="0" y="152382"/>
                  </a:lnTo>
                  <a:close/>
                </a:path>
              </a:pathLst>
            </a:custGeom>
            <a:solidFill>
              <a:srgbClr val="000000">
                <a:alpha val="0"/>
              </a:srgbClr>
            </a:solidFill>
            <a:ln w="9525" cap="sq">
              <a:solidFill>
                <a:srgbClr val="1C2120"/>
              </a:solidFill>
              <a:prstDash val="solid"/>
              <a:miter/>
            </a:ln>
          </p:spPr>
        </p:sp>
        <p:sp>
          <p:nvSpPr>
            <p:cNvPr name="TextBox 114" id="114"/>
            <p:cNvSpPr txBox="true"/>
            <p:nvPr/>
          </p:nvSpPr>
          <p:spPr>
            <a:xfrm>
              <a:off x="0" y="-38100"/>
              <a:ext cx="464490" cy="190482"/>
            </a:xfrm>
            <a:prstGeom prst="rect">
              <a:avLst/>
            </a:prstGeom>
          </p:spPr>
          <p:txBody>
            <a:bodyPr anchor="ctr" rtlCol="false" tIns="50800" lIns="50800" bIns="50800" rIns="50800"/>
            <a:lstStyle/>
            <a:p>
              <a:pPr algn="ctr">
                <a:lnSpc>
                  <a:spcPts val="2520"/>
                </a:lnSpc>
              </a:pPr>
            </a:p>
          </p:txBody>
        </p:sp>
      </p:grpSp>
      <p:grpSp>
        <p:nvGrpSpPr>
          <p:cNvPr name="Group 115" id="115"/>
          <p:cNvGrpSpPr/>
          <p:nvPr/>
        </p:nvGrpSpPr>
        <p:grpSpPr>
          <a:xfrm rot="0">
            <a:off x="1028700" y="6080056"/>
            <a:ext cx="401956" cy="578575"/>
            <a:chOff x="0" y="0"/>
            <a:chExt cx="105865" cy="152382"/>
          </a:xfrm>
        </p:grpSpPr>
        <p:sp>
          <p:nvSpPr>
            <p:cNvPr name="Freeform 116" id="116"/>
            <p:cNvSpPr/>
            <p:nvPr/>
          </p:nvSpPr>
          <p:spPr>
            <a:xfrm flipH="false" flipV="false" rot="0">
              <a:off x="0" y="0"/>
              <a:ext cx="105865" cy="152382"/>
            </a:xfrm>
            <a:custGeom>
              <a:avLst/>
              <a:gdLst/>
              <a:ahLst/>
              <a:cxnLst/>
              <a:rect r="r" b="b" t="t" l="l"/>
              <a:pathLst>
                <a:path h="152382" w="105865">
                  <a:moveTo>
                    <a:pt x="0" y="0"/>
                  </a:moveTo>
                  <a:lnTo>
                    <a:pt x="105865" y="0"/>
                  </a:lnTo>
                  <a:lnTo>
                    <a:pt x="105865" y="152382"/>
                  </a:lnTo>
                  <a:lnTo>
                    <a:pt x="0" y="152382"/>
                  </a:lnTo>
                  <a:close/>
                </a:path>
              </a:pathLst>
            </a:custGeom>
            <a:solidFill>
              <a:srgbClr val="029A5E"/>
            </a:solidFill>
            <a:ln w="9525" cap="sq">
              <a:solidFill>
                <a:srgbClr val="1C2120"/>
              </a:solidFill>
              <a:prstDash val="solid"/>
              <a:miter/>
            </a:ln>
          </p:spPr>
        </p:sp>
        <p:sp>
          <p:nvSpPr>
            <p:cNvPr name="TextBox 117" id="117"/>
            <p:cNvSpPr txBox="true"/>
            <p:nvPr/>
          </p:nvSpPr>
          <p:spPr>
            <a:xfrm>
              <a:off x="0" y="-38100"/>
              <a:ext cx="105865" cy="190482"/>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18" id="118"/>
          <p:cNvGrpSpPr/>
          <p:nvPr/>
        </p:nvGrpSpPr>
        <p:grpSpPr>
          <a:xfrm rot="0">
            <a:off x="3014825" y="6894695"/>
            <a:ext cx="1763609" cy="401956"/>
            <a:chOff x="0" y="0"/>
            <a:chExt cx="464490" cy="105865"/>
          </a:xfrm>
        </p:grpSpPr>
        <p:sp>
          <p:nvSpPr>
            <p:cNvPr name="Freeform 119" id="119"/>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20" id="120"/>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21" id="121"/>
          <p:cNvGrpSpPr/>
          <p:nvPr/>
        </p:nvGrpSpPr>
        <p:grpSpPr>
          <a:xfrm rot="0">
            <a:off x="3014825" y="6894695"/>
            <a:ext cx="401956" cy="401956"/>
            <a:chOff x="0" y="0"/>
            <a:chExt cx="105865" cy="105865"/>
          </a:xfrm>
        </p:grpSpPr>
        <p:sp>
          <p:nvSpPr>
            <p:cNvPr name="Freeform 122" id="122"/>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058CD6"/>
            </a:solidFill>
            <a:ln w="9525" cap="sq">
              <a:solidFill>
                <a:srgbClr val="1C2120"/>
              </a:solidFill>
              <a:prstDash val="solid"/>
              <a:miter/>
            </a:ln>
          </p:spPr>
        </p:sp>
        <p:sp>
          <p:nvSpPr>
            <p:cNvPr name="TextBox 123" id="123"/>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sp>
        <p:nvSpPr>
          <p:cNvPr name="Freeform 124" id="124"/>
          <p:cNvSpPr/>
          <p:nvPr/>
        </p:nvSpPr>
        <p:spPr>
          <a:xfrm flipH="false" flipV="false" rot="0">
            <a:off x="1049366" y="1028700"/>
            <a:ext cx="2791977" cy="675219"/>
          </a:xfrm>
          <a:custGeom>
            <a:avLst/>
            <a:gdLst/>
            <a:ahLst/>
            <a:cxnLst/>
            <a:rect r="r" b="b" t="t" l="l"/>
            <a:pathLst>
              <a:path h="675219" w="2791977">
                <a:moveTo>
                  <a:pt x="0" y="0"/>
                </a:moveTo>
                <a:lnTo>
                  <a:pt x="2791977" y="0"/>
                </a:lnTo>
                <a:lnTo>
                  <a:pt x="2791977" y="675219"/>
                </a:lnTo>
                <a:lnTo>
                  <a:pt x="0" y="675219"/>
                </a:lnTo>
                <a:lnTo>
                  <a:pt x="0" y="0"/>
                </a:lnTo>
                <a:close/>
              </a:path>
            </a:pathLst>
          </a:custGeom>
          <a:blipFill>
            <a:blip r:embed="rId2"/>
            <a:stretch>
              <a:fillRect l="0" t="0" r="0" b="0"/>
            </a:stretch>
          </a:blipFill>
        </p:spPr>
      </p:sp>
      <p:sp>
        <p:nvSpPr>
          <p:cNvPr name="TextBox 125" id="125"/>
          <p:cNvSpPr txBox="true"/>
          <p:nvPr/>
        </p:nvSpPr>
        <p:spPr>
          <a:xfrm rot="0">
            <a:off x="1572087" y="5397226"/>
            <a:ext cx="1169937"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Mindfulness &amp; Relaxation</a:t>
            </a:r>
          </a:p>
        </p:txBody>
      </p:sp>
      <p:sp>
        <p:nvSpPr>
          <p:cNvPr name="TextBox 126" id="126"/>
          <p:cNvSpPr txBox="true"/>
          <p:nvPr/>
        </p:nvSpPr>
        <p:spPr>
          <a:xfrm rot="0">
            <a:off x="3559656" y="5397226"/>
            <a:ext cx="948309"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Self-Care &amp; Creativity</a:t>
            </a:r>
          </a:p>
        </p:txBody>
      </p:sp>
      <p:sp>
        <p:nvSpPr>
          <p:cNvPr name="TextBox 127" id="127"/>
          <p:cNvSpPr txBox="true"/>
          <p:nvPr/>
        </p:nvSpPr>
        <p:spPr>
          <a:xfrm rot="0">
            <a:off x="1572087" y="6982082"/>
            <a:ext cx="124088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Rest &amp; Sleep</a:t>
            </a:r>
          </a:p>
        </p:txBody>
      </p:sp>
      <p:sp>
        <p:nvSpPr>
          <p:cNvPr name="TextBox 128" id="128"/>
          <p:cNvSpPr txBox="true"/>
          <p:nvPr/>
        </p:nvSpPr>
        <p:spPr>
          <a:xfrm rot="0">
            <a:off x="3500039" y="6251234"/>
            <a:ext cx="116993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Physical Activity</a:t>
            </a:r>
          </a:p>
        </p:txBody>
      </p:sp>
      <p:sp>
        <p:nvSpPr>
          <p:cNvPr name="TextBox 129" id="129"/>
          <p:cNvSpPr txBox="true"/>
          <p:nvPr/>
        </p:nvSpPr>
        <p:spPr>
          <a:xfrm rot="0">
            <a:off x="1572087" y="6146437"/>
            <a:ext cx="1088075"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Connect With Others</a:t>
            </a:r>
          </a:p>
        </p:txBody>
      </p:sp>
      <p:sp>
        <p:nvSpPr>
          <p:cNvPr name="TextBox 130" id="130"/>
          <p:cNvSpPr txBox="true"/>
          <p:nvPr/>
        </p:nvSpPr>
        <p:spPr>
          <a:xfrm rot="0">
            <a:off x="3500039" y="6977564"/>
            <a:ext cx="124088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Seek Support</a:t>
            </a:r>
          </a:p>
        </p:txBody>
      </p:sp>
      <p:sp>
        <p:nvSpPr>
          <p:cNvPr name="TextBox 131" id="131"/>
          <p:cNvSpPr txBox="true"/>
          <p:nvPr/>
        </p:nvSpPr>
        <p:spPr>
          <a:xfrm rot="0">
            <a:off x="1028700" y="4877675"/>
            <a:ext cx="2422812" cy="240621"/>
          </a:xfrm>
          <a:prstGeom prst="rect">
            <a:avLst/>
          </a:prstGeom>
        </p:spPr>
        <p:txBody>
          <a:bodyPr anchor="t" rtlCol="false" tIns="0" lIns="0" bIns="0" rIns="0">
            <a:spAutoFit/>
          </a:bodyPr>
          <a:lstStyle/>
          <a:p>
            <a:pPr algn="l">
              <a:lnSpc>
                <a:spcPts val="1960"/>
              </a:lnSpc>
            </a:pPr>
            <a:r>
              <a:rPr lang="en-US" sz="1400" spc="-42" b="true">
                <a:solidFill>
                  <a:srgbClr val="1C2120"/>
                </a:solidFill>
                <a:latin typeface="HK Grotesk Semi-Bold"/>
                <a:ea typeface="HK Grotesk Semi-Bold"/>
                <a:cs typeface="HK Grotesk Semi-Bold"/>
                <a:sym typeface="HK Grotesk Semi-Bold"/>
              </a:rPr>
              <a:t>How will I focus on myself today?</a:t>
            </a:r>
          </a:p>
        </p:txBody>
      </p:sp>
      <p:sp>
        <p:nvSpPr>
          <p:cNvPr name="TextBox 132" id="132"/>
          <p:cNvSpPr txBox="true"/>
          <p:nvPr/>
        </p:nvSpPr>
        <p:spPr>
          <a:xfrm rot="0">
            <a:off x="3820677" y="1255266"/>
            <a:ext cx="10646646" cy="646430"/>
          </a:xfrm>
          <a:prstGeom prst="rect">
            <a:avLst/>
          </a:prstGeom>
        </p:spPr>
        <p:txBody>
          <a:bodyPr anchor="t" rtlCol="false" tIns="0" lIns="0" bIns="0" rIns="0">
            <a:spAutoFit/>
          </a:bodyPr>
          <a:lstStyle/>
          <a:p>
            <a:pPr algn="ctr">
              <a:lnSpc>
                <a:spcPts val="5319"/>
              </a:lnSpc>
            </a:pPr>
            <a:r>
              <a:rPr lang="en-US" b="true" sz="3799" spc="-113">
                <a:solidFill>
                  <a:srgbClr val="1C2120"/>
                </a:solidFill>
                <a:latin typeface="HK Grotesk Bold"/>
                <a:ea typeface="HK Grotesk Bold"/>
                <a:cs typeface="HK Grotesk Bold"/>
                <a:sym typeface="HK Grotesk Bold"/>
              </a:rPr>
              <a:t>FEBRUARY 2025</a:t>
            </a:r>
          </a:p>
        </p:txBody>
      </p:sp>
      <p:sp>
        <p:nvSpPr>
          <p:cNvPr name="TextBox 133" id="133"/>
          <p:cNvSpPr txBox="true"/>
          <p:nvPr/>
        </p:nvSpPr>
        <p:spPr>
          <a:xfrm rot="0">
            <a:off x="1028700" y="2906000"/>
            <a:ext cx="3630135" cy="1335908"/>
          </a:xfrm>
          <a:prstGeom prst="rect">
            <a:avLst/>
          </a:prstGeom>
        </p:spPr>
        <p:txBody>
          <a:bodyPr anchor="t" rtlCol="false" tIns="0" lIns="0" bIns="0" rIns="0">
            <a:spAutoFit/>
          </a:bodyPr>
          <a:lstStyle/>
          <a:p>
            <a:pPr algn="l">
              <a:lnSpc>
                <a:spcPts val="3520"/>
              </a:lnSpc>
            </a:pPr>
            <a:r>
              <a:rPr lang="en-US" sz="3200" spc="-96">
                <a:solidFill>
                  <a:srgbClr val="1C2120"/>
                </a:solidFill>
                <a:latin typeface="HK Grotesk"/>
                <a:ea typeface="HK Grotesk"/>
                <a:cs typeface="HK Grotesk"/>
                <a:sym typeface="HK Grotesk"/>
              </a:rPr>
              <a:t>MONTHLY WELLBEING</a:t>
            </a:r>
          </a:p>
          <a:p>
            <a:pPr algn="l">
              <a:lnSpc>
                <a:spcPts val="3520"/>
              </a:lnSpc>
            </a:pPr>
            <a:r>
              <a:rPr lang="en-US" sz="3200" spc="-96">
                <a:solidFill>
                  <a:srgbClr val="1C2120"/>
                </a:solidFill>
                <a:latin typeface="HK Grotesk"/>
                <a:ea typeface="HK Grotesk"/>
                <a:cs typeface="HK Grotesk"/>
                <a:sym typeface="HK Grotesk"/>
              </a:rPr>
              <a:t>CALENDAR</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CFBFB"/>
        </a:solidFill>
      </p:bgPr>
    </p:bg>
    <p:spTree>
      <p:nvGrpSpPr>
        <p:cNvPr id="1" name=""/>
        <p:cNvGrpSpPr/>
        <p:nvPr/>
      </p:nvGrpSpPr>
      <p:grpSpPr>
        <a:xfrm>
          <a:off x="0" y="0"/>
          <a:ext cx="0" cy="0"/>
          <a:chOff x="0" y="0"/>
          <a:chExt cx="0" cy="0"/>
        </a:xfrm>
      </p:grpSpPr>
      <p:graphicFrame>
        <p:nvGraphicFramePr>
          <p:cNvPr name="Table 2" id="2"/>
          <p:cNvGraphicFramePr>
            <a:graphicFrameLocks noGrp="true"/>
          </p:cNvGraphicFramePr>
          <p:nvPr/>
        </p:nvGraphicFramePr>
        <p:xfrm>
          <a:off x="5477102" y="2177418"/>
          <a:ext cx="11767517" cy="7080882"/>
        </p:xfrm>
        <a:graphic>
          <a:graphicData uri="http://schemas.openxmlformats.org/drawingml/2006/table">
            <a:tbl>
              <a:tblPr/>
              <a:tblGrid>
                <a:gridCol w="1681074"/>
                <a:gridCol w="1681074"/>
                <a:gridCol w="1681074"/>
                <a:gridCol w="1681074"/>
                <a:gridCol w="1681074"/>
                <a:gridCol w="1681074"/>
                <a:gridCol w="1681074"/>
              </a:tblGrid>
              <a:tr h="610559">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Sunday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Monday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Tuesday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Wednesday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Thursday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Friday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Saturday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078387">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078387">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078387">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078387">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078387">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078387">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703"/>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bl>
          </a:graphicData>
        </a:graphic>
      </p:graphicFrame>
      <p:grpSp>
        <p:nvGrpSpPr>
          <p:cNvPr name="Group 3" id="3"/>
          <p:cNvGrpSpPr/>
          <p:nvPr/>
        </p:nvGrpSpPr>
        <p:grpSpPr>
          <a:xfrm rot="0">
            <a:off x="15561213" y="2776224"/>
            <a:ext cx="446251" cy="446251"/>
            <a:chOff x="0" y="0"/>
            <a:chExt cx="117531" cy="117531"/>
          </a:xfrm>
        </p:grpSpPr>
        <p:sp>
          <p:nvSpPr>
            <p:cNvPr name="Freeform 4" id="4"/>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5" id="5"/>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a:t>
              </a:r>
            </a:p>
          </p:txBody>
        </p:sp>
      </p:grpSp>
      <p:grpSp>
        <p:nvGrpSpPr>
          <p:cNvPr name="Group 6" id="6"/>
          <p:cNvGrpSpPr/>
          <p:nvPr/>
        </p:nvGrpSpPr>
        <p:grpSpPr>
          <a:xfrm rot="0">
            <a:off x="5477102" y="3853240"/>
            <a:ext cx="446251" cy="446251"/>
            <a:chOff x="0" y="0"/>
            <a:chExt cx="117531" cy="117531"/>
          </a:xfrm>
        </p:grpSpPr>
        <p:sp>
          <p:nvSpPr>
            <p:cNvPr name="Freeform 7" id="7"/>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8" id="8"/>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a:t>
              </a:r>
            </a:p>
          </p:txBody>
        </p:sp>
      </p:grpSp>
      <p:grpSp>
        <p:nvGrpSpPr>
          <p:cNvPr name="Group 9" id="9"/>
          <p:cNvGrpSpPr/>
          <p:nvPr/>
        </p:nvGrpSpPr>
        <p:grpSpPr>
          <a:xfrm rot="0">
            <a:off x="7159057" y="3853240"/>
            <a:ext cx="446251" cy="446251"/>
            <a:chOff x="0" y="0"/>
            <a:chExt cx="117531" cy="117531"/>
          </a:xfrm>
        </p:grpSpPr>
        <p:sp>
          <p:nvSpPr>
            <p:cNvPr name="Freeform 10" id="10"/>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1" id="11"/>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3</a:t>
              </a:r>
            </a:p>
          </p:txBody>
        </p:sp>
      </p:grpSp>
      <p:grpSp>
        <p:nvGrpSpPr>
          <p:cNvPr name="Group 12" id="12"/>
          <p:cNvGrpSpPr/>
          <p:nvPr/>
        </p:nvGrpSpPr>
        <p:grpSpPr>
          <a:xfrm rot="0">
            <a:off x="8841012" y="3853240"/>
            <a:ext cx="446251" cy="446251"/>
            <a:chOff x="0" y="0"/>
            <a:chExt cx="117531" cy="117531"/>
          </a:xfrm>
        </p:grpSpPr>
        <p:sp>
          <p:nvSpPr>
            <p:cNvPr name="Freeform 13" id="13"/>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4" id="14"/>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4</a:t>
              </a:r>
            </a:p>
          </p:txBody>
        </p:sp>
      </p:grpSp>
      <p:grpSp>
        <p:nvGrpSpPr>
          <p:cNvPr name="Group 15" id="15"/>
          <p:cNvGrpSpPr/>
          <p:nvPr/>
        </p:nvGrpSpPr>
        <p:grpSpPr>
          <a:xfrm rot="0">
            <a:off x="10521063" y="3853240"/>
            <a:ext cx="446251" cy="446251"/>
            <a:chOff x="0" y="0"/>
            <a:chExt cx="117531" cy="117531"/>
          </a:xfrm>
        </p:grpSpPr>
        <p:sp>
          <p:nvSpPr>
            <p:cNvPr name="Freeform 16" id="16"/>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7" id="17"/>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5</a:t>
              </a:r>
            </a:p>
          </p:txBody>
        </p:sp>
      </p:grpSp>
      <p:grpSp>
        <p:nvGrpSpPr>
          <p:cNvPr name="Group 18" id="18"/>
          <p:cNvGrpSpPr/>
          <p:nvPr/>
        </p:nvGrpSpPr>
        <p:grpSpPr>
          <a:xfrm rot="0">
            <a:off x="12201113" y="3853240"/>
            <a:ext cx="446251" cy="446251"/>
            <a:chOff x="0" y="0"/>
            <a:chExt cx="117531" cy="117531"/>
          </a:xfrm>
        </p:grpSpPr>
        <p:sp>
          <p:nvSpPr>
            <p:cNvPr name="Freeform 19" id="19"/>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0" id="20"/>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6</a:t>
              </a:r>
            </a:p>
          </p:txBody>
        </p:sp>
      </p:grpSp>
      <p:grpSp>
        <p:nvGrpSpPr>
          <p:cNvPr name="Group 21" id="21"/>
          <p:cNvGrpSpPr/>
          <p:nvPr/>
        </p:nvGrpSpPr>
        <p:grpSpPr>
          <a:xfrm rot="0">
            <a:off x="13881163" y="3853240"/>
            <a:ext cx="446251" cy="446251"/>
            <a:chOff x="0" y="0"/>
            <a:chExt cx="117531" cy="117531"/>
          </a:xfrm>
        </p:grpSpPr>
        <p:sp>
          <p:nvSpPr>
            <p:cNvPr name="Freeform 22" id="22"/>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3" id="23"/>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7</a:t>
              </a:r>
            </a:p>
          </p:txBody>
        </p:sp>
      </p:grpSp>
      <p:grpSp>
        <p:nvGrpSpPr>
          <p:cNvPr name="Group 24" id="24"/>
          <p:cNvGrpSpPr/>
          <p:nvPr/>
        </p:nvGrpSpPr>
        <p:grpSpPr>
          <a:xfrm rot="0">
            <a:off x="15561213" y="3853240"/>
            <a:ext cx="446251" cy="446251"/>
            <a:chOff x="0" y="0"/>
            <a:chExt cx="117531" cy="117531"/>
          </a:xfrm>
        </p:grpSpPr>
        <p:sp>
          <p:nvSpPr>
            <p:cNvPr name="Freeform 25" id="25"/>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6" id="26"/>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8</a:t>
              </a:r>
            </a:p>
          </p:txBody>
        </p:sp>
      </p:grpSp>
      <p:grpSp>
        <p:nvGrpSpPr>
          <p:cNvPr name="Group 27" id="27"/>
          <p:cNvGrpSpPr/>
          <p:nvPr/>
        </p:nvGrpSpPr>
        <p:grpSpPr>
          <a:xfrm rot="0">
            <a:off x="5477102" y="4930303"/>
            <a:ext cx="446251" cy="446251"/>
            <a:chOff x="0" y="0"/>
            <a:chExt cx="117531" cy="117531"/>
          </a:xfrm>
        </p:grpSpPr>
        <p:sp>
          <p:nvSpPr>
            <p:cNvPr name="Freeform 28" id="28"/>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9" id="29"/>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9</a:t>
              </a:r>
            </a:p>
          </p:txBody>
        </p:sp>
      </p:grpSp>
      <p:grpSp>
        <p:nvGrpSpPr>
          <p:cNvPr name="Group 30" id="30"/>
          <p:cNvGrpSpPr/>
          <p:nvPr/>
        </p:nvGrpSpPr>
        <p:grpSpPr>
          <a:xfrm rot="0">
            <a:off x="7159057" y="4930303"/>
            <a:ext cx="446251" cy="446251"/>
            <a:chOff x="0" y="0"/>
            <a:chExt cx="117531" cy="117531"/>
          </a:xfrm>
        </p:grpSpPr>
        <p:sp>
          <p:nvSpPr>
            <p:cNvPr name="Freeform 31" id="31"/>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2" id="32"/>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10</a:t>
              </a:r>
            </a:p>
          </p:txBody>
        </p:sp>
      </p:grpSp>
      <p:grpSp>
        <p:nvGrpSpPr>
          <p:cNvPr name="Group 33" id="33"/>
          <p:cNvGrpSpPr/>
          <p:nvPr/>
        </p:nvGrpSpPr>
        <p:grpSpPr>
          <a:xfrm rot="0">
            <a:off x="8841012" y="4930303"/>
            <a:ext cx="446251" cy="446251"/>
            <a:chOff x="0" y="0"/>
            <a:chExt cx="117531" cy="117531"/>
          </a:xfrm>
        </p:grpSpPr>
        <p:sp>
          <p:nvSpPr>
            <p:cNvPr name="Freeform 34" id="34"/>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5" id="35"/>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11</a:t>
              </a:r>
            </a:p>
          </p:txBody>
        </p:sp>
      </p:grpSp>
      <p:grpSp>
        <p:nvGrpSpPr>
          <p:cNvPr name="Group 36" id="36"/>
          <p:cNvGrpSpPr/>
          <p:nvPr/>
        </p:nvGrpSpPr>
        <p:grpSpPr>
          <a:xfrm rot="0">
            <a:off x="10521063" y="4930303"/>
            <a:ext cx="446251" cy="446251"/>
            <a:chOff x="0" y="0"/>
            <a:chExt cx="117531" cy="117531"/>
          </a:xfrm>
        </p:grpSpPr>
        <p:sp>
          <p:nvSpPr>
            <p:cNvPr name="Freeform 37" id="37"/>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8" id="38"/>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12</a:t>
              </a:r>
            </a:p>
          </p:txBody>
        </p:sp>
      </p:grpSp>
      <p:grpSp>
        <p:nvGrpSpPr>
          <p:cNvPr name="Group 39" id="39"/>
          <p:cNvGrpSpPr/>
          <p:nvPr/>
        </p:nvGrpSpPr>
        <p:grpSpPr>
          <a:xfrm rot="0">
            <a:off x="12201113" y="4930303"/>
            <a:ext cx="446251" cy="446251"/>
            <a:chOff x="0" y="0"/>
            <a:chExt cx="117531" cy="117531"/>
          </a:xfrm>
        </p:grpSpPr>
        <p:sp>
          <p:nvSpPr>
            <p:cNvPr name="Freeform 40" id="40"/>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1" id="41"/>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13</a:t>
              </a:r>
            </a:p>
          </p:txBody>
        </p:sp>
      </p:grpSp>
      <p:grpSp>
        <p:nvGrpSpPr>
          <p:cNvPr name="Group 42" id="42"/>
          <p:cNvGrpSpPr/>
          <p:nvPr/>
        </p:nvGrpSpPr>
        <p:grpSpPr>
          <a:xfrm rot="0">
            <a:off x="13881163" y="4930303"/>
            <a:ext cx="446251" cy="446251"/>
            <a:chOff x="0" y="0"/>
            <a:chExt cx="117531" cy="117531"/>
          </a:xfrm>
        </p:grpSpPr>
        <p:sp>
          <p:nvSpPr>
            <p:cNvPr name="Freeform 43" id="43"/>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4" id="44"/>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14</a:t>
              </a:r>
            </a:p>
          </p:txBody>
        </p:sp>
      </p:grpSp>
      <p:grpSp>
        <p:nvGrpSpPr>
          <p:cNvPr name="Group 45" id="45"/>
          <p:cNvGrpSpPr/>
          <p:nvPr/>
        </p:nvGrpSpPr>
        <p:grpSpPr>
          <a:xfrm rot="0">
            <a:off x="15561213" y="4930303"/>
            <a:ext cx="446251" cy="446251"/>
            <a:chOff x="0" y="0"/>
            <a:chExt cx="117531" cy="117531"/>
          </a:xfrm>
        </p:grpSpPr>
        <p:sp>
          <p:nvSpPr>
            <p:cNvPr name="Freeform 46" id="46"/>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7" id="47"/>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15</a:t>
              </a:r>
            </a:p>
          </p:txBody>
        </p:sp>
      </p:grpSp>
      <p:grpSp>
        <p:nvGrpSpPr>
          <p:cNvPr name="Group 48" id="48"/>
          <p:cNvGrpSpPr/>
          <p:nvPr/>
        </p:nvGrpSpPr>
        <p:grpSpPr>
          <a:xfrm rot="0">
            <a:off x="5477102" y="6005916"/>
            <a:ext cx="446251" cy="446251"/>
            <a:chOff x="0" y="0"/>
            <a:chExt cx="117531" cy="117531"/>
          </a:xfrm>
        </p:grpSpPr>
        <p:sp>
          <p:nvSpPr>
            <p:cNvPr name="Freeform 49" id="49"/>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50" id="50"/>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16</a:t>
              </a:r>
            </a:p>
          </p:txBody>
        </p:sp>
      </p:grpSp>
      <p:grpSp>
        <p:nvGrpSpPr>
          <p:cNvPr name="Group 51" id="51"/>
          <p:cNvGrpSpPr/>
          <p:nvPr/>
        </p:nvGrpSpPr>
        <p:grpSpPr>
          <a:xfrm rot="0">
            <a:off x="7159057" y="6005916"/>
            <a:ext cx="491330" cy="446251"/>
            <a:chOff x="0" y="0"/>
            <a:chExt cx="129404" cy="117531"/>
          </a:xfrm>
        </p:grpSpPr>
        <p:sp>
          <p:nvSpPr>
            <p:cNvPr name="Freeform 52" id="52"/>
            <p:cNvSpPr/>
            <p:nvPr/>
          </p:nvSpPr>
          <p:spPr>
            <a:xfrm flipH="false" flipV="false" rot="0">
              <a:off x="0" y="0"/>
              <a:ext cx="129404" cy="117531"/>
            </a:xfrm>
            <a:custGeom>
              <a:avLst/>
              <a:gdLst/>
              <a:ahLst/>
              <a:cxnLst/>
              <a:rect r="r" b="b" t="t" l="l"/>
              <a:pathLst>
                <a:path h="117531" w="129404">
                  <a:moveTo>
                    <a:pt x="0" y="0"/>
                  </a:moveTo>
                  <a:lnTo>
                    <a:pt x="129404" y="0"/>
                  </a:lnTo>
                  <a:lnTo>
                    <a:pt x="129404" y="117531"/>
                  </a:lnTo>
                  <a:lnTo>
                    <a:pt x="0" y="117531"/>
                  </a:lnTo>
                  <a:close/>
                </a:path>
              </a:pathLst>
            </a:custGeom>
            <a:solidFill>
              <a:srgbClr val="FFFFFF"/>
            </a:solidFill>
            <a:ln w="9525" cap="sq">
              <a:solidFill>
                <a:srgbClr val="1C2120"/>
              </a:solidFill>
              <a:prstDash val="solid"/>
              <a:miter/>
            </a:ln>
          </p:spPr>
        </p:sp>
        <p:sp>
          <p:nvSpPr>
            <p:cNvPr name="TextBox 53" id="53"/>
            <p:cNvSpPr txBox="true"/>
            <p:nvPr/>
          </p:nvSpPr>
          <p:spPr>
            <a:xfrm>
              <a:off x="0" y="-38100"/>
              <a:ext cx="129404"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17</a:t>
              </a:r>
            </a:p>
          </p:txBody>
        </p:sp>
      </p:grpSp>
      <p:grpSp>
        <p:nvGrpSpPr>
          <p:cNvPr name="Group 54" id="54"/>
          <p:cNvGrpSpPr/>
          <p:nvPr/>
        </p:nvGrpSpPr>
        <p:grpSpPr>
          <a:xfrm rot="0">
            <a:off x="8841012" y="6005916"/>
            <a:ext cx="446251" cy="446251"/>
            <a:chOff x="0" y="0"/>
            <a:chExt cx="117531" cy="117531"/>
          </a:xfrm>
        </p:grpSpPr>
        <p:sp>
          <p:nvSpPr>
            <p:cNvPr name="Freeform 55" id="55"/>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56" id="56"/>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18</a:t>
              </a:r>
            </a:p>
          </p:txBody>
        </p:sp>
      </p:grpSp>
      <p:grpSp>
        <p:nvGrpSpPr>
          <p:cNvPr name="Group 57" id="57"/>
          <p:cNvGrpSpPr/>
          <p:nvPr/>
        </p:nvGrpSpPr>
        <p:grpSpPr>
          <a:xfrm rot="0">
            <a:off x="10521063" y="6005916"/>
            <a:ext cx="479374" cy="446251"/>
            <a:chOff x="0" y="0"/>
            <a:chExt cx="126255" cy="117531"/>
          </a:xfrm>
        </p:grpSpPr>
        <p:sp>
          <p:nvSpPr>
            <p:cNvPr name="Freeform 58" id="58"/>
            <p:cNvSpPr/>
            <p:nvPr/>
          </p:nvSpPr>
          <p:spPr>
            <a:xfrm flipH="false" flipV="false" rot="0">
              <a:off x="0" y="0"/>
              <a:ext cx="126255" cy="117531"/>
            </a:xfrm>
            <a:custGeom>
              <a:avLst/>
              <a:gdLst/>
              <a:ahLst/>
              <a:cxnLst/>
              <a:rect r="r" b="b" t="t" l="l"/>
              <a:pathLst>
                <a:path h="117531" w="126255">
                  <a:moveTo>
                    <a:pt x="0" y="0"/>
                  </a:moveTo>
                  <a:lnTo>
                    <a:pt x="126255" y="0"/>
                  </a:lnTo>
                  <a:lnTo>
                    <a:pt x="126255" y="117531"/>
                  </a:lnTo>
                  <a:lnTo>
                    <a:pt x="0" y="117531"/>
                  </a:lnTo>
                  <a:close/>
                </a:path>
              </a:pathLst>
            </a:custGeom>
            <a:solidFill>
              <a:srgbClr val="FFFFFF"/>
            </a:solidFill>
            <a:ln w="9525" cap="sq">
              <a:solidFill>
                <a:srgbClr val="1C2120"/>
              </a:solidFill>
              <a:prstDash val="solid"/>
              <a:miter/>
            </a:ln>
          </p:spPr>
        </p:sp>
        <p:sp>
          <p:nvSpPr>
            <p:cNvPr name="TextBox 59" id="59"/>
            <p:cNvSpPr txBox="true"/>
            <p:nvPr/>
          </p:nvSpPr>
          <p:spPr>
            <a:xfrm>
              <a:off x="0" y="-38100"/>
              <a:ext cx="12625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19</a:t>
              </a:r>
            </a:p>
          </p:txBody>
        </p:sp>
      </p:grpSp>
      <p:grpSp>
        <p:nvGrpSpPr>
          <p:cNvPr name="Group 60" id="60"/>
          <p:cNvGrpSpPr/>
          <p:nvPr/>
        </p:nvGrpSpPr>
        <p:grpSpPr>
          <a:xfrm rot="0">
            <a:off x="12201113" y="6005916"/>
            <a:ext cx="487819" cy="446251"/>
            <a:chOff x="0" y="0"/>
            <a:chExt cx="128479" cy="117531"/>
          </a:xfrm>
        </p:grpSpPr>
        <p:sp>
          <p:nvSpPr>
            <p:cNvPr name="Freeform 61" id="61"/>
            <p:cNvSpPr/>
            <p:nvPr/>
          </p:nvSpPr>
          <p:spPr>
            <a:xfrm flipH="false" flipV="false" rot="0">
              <a:off x="0" y="0"/>
              <a:ext cx="128479" cy="117531"/>
            </a:xfrm>
            <a:custGeom>
              <a:avLst/>
              <a:gdLst/>
              <a:ahLst/>
              <a:cxnLst/>
              <a:rect r="r" b="b" t="t" l="l"/>
              <a:pathLst>
                <a:path h="117531" w="128479">
                  <a:moveTo>
                    <a:pt x="0" y="0"/>
                  </a:moveTo>
                  <a:lnTo>
                    <a:pt x="128479" y="0"/>
                  </a:lnTo>
                  <a:lnTo>
                    <a:pt x="128479" y="117531"/>
                  </a:lnTo>
                  <a:lnTo>
                    <a:pt x="0" y="117531"/>
                  </a:lnTo>
                  <a:close/>
                </a:path>
              </a:pathLst>
            </a:custGeom>
            <a:solidFill>
              <a:srgbClr val="FFFFFF"/>
            </a:solidFill>
            <a:ln w="9525" cap="sq">
              <a:solidFill>
                <a:srgbClr val="1C2120"/>
              </a:solidFill>
              <a:prstDash val="solid"/>
              <a:miter/>
            </a:ln>
          </p:spPr>
        </p:sp>
        <p:sp>
          <p:nvSpPr>
            <p:cNvPr name="TextBox 62" id="62"/>
            <p:cNvSpPr txBox="true"/>
            <p:nvPr/>
          </p:nvSpPr>
          <p:spPr>
            <a:xfrm>
              <a:off x="0" y="-38100"/>
              <a:ext cx="128479"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20</a:t>
              </a:r>
            </a:p>
          </p:txBody>
        </p:sp>
      </p:grpSp>
      <p:grpSp>
        <p:nvGrpSpPr>
          <p:cNvPr name="Group 63" id="63"/>
          <p:cNvGrpSpPr/>
          <p:nvPr/>
        </p:nvGrpSpPr>
        <p:grpSpPr>
          <a:xfrm rot="0">
            <a:off x="13881163" y="6005916"/>
            <a:ext cx="481881" cy="446251"/>
            <a:chOff x="0" y="0"/>
            <a:chExt cx="126915" cy="117531"/>
          </a:xfrm>
        </p:grpSpPr>
        <p:sp>
          <p:nvSpPr>
            <p:cNvPr name="Freeform 64" id="64"/>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65" id="65"/>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21</a:t>
              </a:r>
            </a:p>
          </p:txBody>
        </p:sp>
      </p:grpSp>
      <p:grpSp>
        <p:nvGrpSpPr>
          <p:cNvPr name="Group 66" id="66"/>
          <p:cNvGrpSpPr/>
          <p:nvPr/>
        </p:nvGrpSpPr>
        <p:grpSpPr>
          <a:xfrm rot="0">
            <a:off x="15561213" y="6005916"/>
            <a:ext cx="481881" cy="446251"/>
            <a:chOff x="0" y="0"/>
            <a:chExt cx="126915" cy="117531"/>
          </a:xfrm>
        </p:grpSpPr>
        <p:sp>
          <p:nvSpPr>
            <p:cNvPr name="Freeform 67" id="67"/>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68" id="68"/>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22</a:t>
              </a:r>
            </a:p>
          </p:txBody>
        </p:sp>
      </p:grpSp>
      <p:grpSp>
        <p:nvGrpSpPr>
          <p:cNvPr name="Group 69" id="69"/>
          <p:cNvGrpSpPr/>
          <p:nvPr/>
        </p:nvGrpSpPr>
        <p:grpSpPr>
          <a:xfrm rot="0">
            <a:off x="15561213" y="7092504"/>
            <a:ext cx="481881" cy="446251"/>
            <a:chOff x="0" y="0"/>
            <a:chExt cx="126915" cy="117531"/>
          </a:xfrm>
        </p:grpSpPr>
        <p:sp>
          <p:nvSpPr>
            <p:cNvPr name="Freeform 70" id="70"/>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71" id="71"/>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29</a:t>
              </a:r>
            </a:p>
          </p:txBody>
        </p:sp>
      </p:grpSp>
      <p:grpSp>
        <p:nvGrpSpPr>
          <p:cNvPr name="Group 72" id="72"/>
          <p:cNvGrpSpPr/>
          <p:nvPr/>
        </p:nvGrpSpPr>
        <p:grpSpPr>
          <a:xfrm rot="0">
            <a:off x="5477102" y="7092504"/>
            <a:ext cx="481881" cy="446251"/>
            <a:chOff x="0" y="0"/>
            <a:chExt cx="126915" cy="117531"/>
          </a:xfrm>
        </p:grpSpPr>
        <p:sp>
          <p:nvSpPr>
            <p:cNvPr name="Freeform 73" id="73"/>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74" id="74"/>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23</a:t>
              </a:r>
            </a:p>
          </p:txBody>
        </p:sp>
      </p:grpSp>
      <p:grpSp>
        <p:nvGrpSpPr>
          <p:cNvPr name="Group 75" id="75"/>
          <p:cNvGrpSpPr/>
          <p:nvPr/>
        </p:nvGrpSpPr>
        <p:grpSpPr>
          <a:xfrm rot="0">
            <a:off x="7159057" y="7092504"/>
            <a:ext cx="479976" cy="446251"/>
            <a:chOff x="0" y="0"/>
            <a:chExt cx="126413" cy="117531"/>
          </a:xfrm>
        </p:grpSpPr>
        <p:sp>
          <p:nvSpPr>
            <p:cNvPr name="Freeform 76" id="76"/>
            <p:cNvSpPr/>
            <p:nvPr/>
          </p:nvSpPr>
          <p:spPr>
            <a:xfrm flipH="false" flipV="false" rot="0">
              <a:off x="0" y="0"/>
              <a:ext cx="126413" cy="117531"/>
            </a:xfrm>
            <a:custGeom>
              <a:avLst/>
              <a:gdLst/>
              <a:ahLst/>
              <a:cxnLst/>
              <a:rect r="r" b="b" t="t" l="l"/>
              <a:pathLst>
                <a:path h="117531" w="126413">
                  <a:moveTo>
                    <a:pt x="0" y="0"/>
                  </a:moveTo>
                  <a:lnTo>
                    <a:pt x="126413" y="0"/>
                  </a:lnTo>
                  <a:lnTo>
                    <a:pt x="126413" y="117531"/>
                  </a:lnTo>
                  <a:lnTo>
                    <a:pt x="0" y="117531"/>
                  </a:lnTo>
                  <a:close/>
                </a:path>
              </a:pathLst>
            </a:custGeom>
            <a:solidFill>
              <a:srgbClr val="FFFFFF"/>
            </a:solidFill>
            <a:ln w="9525" cap="sq">
              <a:solidFill>
                <a:srgbClr val="1C2120"/>
              </a:solidFill>
              <a:prstDash val="solid"/>
              <a:miter/>
            </a:ln>
          </p:spPr>
        </p:sp>
        <p:sp>
          <p:nvSpPr>
            <p:cNvPr name="TextBox 77" id="77"/>
            <p:cNvSpPr txBox="true"/>
            <p:nvPr/>
          </p:nvSpPr>
          <p:spPr>
            <a:xfrm>
              <a:off x="0" y="-38100"/>
              <a:ext cx="126413"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24</a:t>
              </a:r>
            </a:p>
          </p:txBody>
        </p:sp>
      </p:grpSp>
      <p:grpSp>
        <p:nvGrpSpPr>
          <p:cNvPr name="Group 78" id="78"/>
          <p:cNvGrpSpPr/>
          <p:nvPr/>
        </p:nvGrpSpPr>
        <p:grpSpPr>
          <a:xfrm rot="0">
            <a:off x="8841012" y="7092504"/>
            <a:ext cx="475234" cy="446251"/>
            <a:chOff x="0" y="0"/>
            <a:chExt cx="125165" cy="117531"/>
          </a:xfrm>
        </p:grpSpPr>
        <p:sp>
          <p:nvSpPr>
            <p:cNvPr name="Freeform 79" id="79"/>
            <p:cNvSpPr/>
            <p:nvPr/>
          </p:nvSpPr>
          <p:spPr>
            <a:xfrm flipH="false" flipV="false" rot="0">
              <a:off x="0" y="0"/>
              <a:ext cx="125165" cy="117531"/>
            </a:xfrm>
            <a:custGeom>
              <a:avLst/>
              <a:gdLst/>
              <a:ahLst/>
              <a:cxnLst/>
              <a:rect r="r" b="b" t="t" l="l"/>
              <a:pathLst>
                <a:path h="117531" w="125165">
                  <a:moveTo>
                    <a:pt x="0" y="0"/>
                  </a:moveTo>
                  <a:lnTo>
                    <a:pt x="125165" y="0"/>
                  </a:lnTo>
                  <a:lnTo>
                    <a:pt x="125165" y="117531"/>
                  </a:lnTo>
                  <a:lnTo>
                    <a:pt x="0" y="117531"/>
                  </a:lnTo>
                  <a:close/>
                </a:path>
              </a:pathLst>
            </a:custGeom>
            <a:solidFill>
              <a:srgbClr val="FFFFFF"/>
            </a:solidFill>
            <a:ln w="9525" cap="sq">
              <a:solidFill>
                <a:srgbClr val="1C2120"/>
              </a:solidFill>
              <a:prstDash val="solid"/>
              <a:miter/>
            </a:ln>
          </p:spPr>
        </p:sp>
        <p:sp>
          <p:nvSpPr>
            <p:cNvPr name="TextBox 80" id="80"/>
            <p:cNvSpPr txBox="true"/>
            <p:nvPr/>
          </p:nvSpPr>
          <p:spPr>
            <a:xfrm>
              <a:off x="0" y="-38100"/>
              <a:ext cx="12516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25</a:t>
              </a:r>
            </a:p>
          </p:txBody>
        </p:sp>
      </p:grpSp>
      <p:grpSp>
        <p:nvGrpSpPr>
          <p:cNvPr name="Group 81" id="81"/>
          <p:cNvGrpSpPr/>
          <p:nvPr/>
        </p:nvGrpSpPr>
        <p:grpSpPr>
          <a:xfrm rot="0">
            <a:off x="10521063" y="7092504"/>
            <a:ext cx="479374" cy="446251"/>
            <a:chOff x="0" y="0"/>
            <a:chExt cx="126255" cy="117531"/>
          </a:xfrm>
        </p:grpSpPr>
        <p:sp>
          <p:nvSpPr>
            <p:cNvPr name="Freeform 82" id="82"/>
            <p:cNvSpPr/>
            <p:nvPr/>
          </p:nvSpPr>
          <p:spPr>
            <a:xfrm flipH="false" flipV="false" rot="0">
              <a:off x="0" y="0"/>
              <a:ext cx="126255" cy="117531"/>
            </a:xfrm>
            <a:custGeom>
              <a:avLst/>
              <a:gdLst/>
              <a:ahLst/>
              <a:cxnLst/>
              <a:rect r="r" b="b" t="t" l="l"/>
              <a:pathLst>
                <a:path h="117531" w="126255">
                  <a:moveTo>
                    <a:pt x="0" y="0"/>
                  </a:moveTo>
                  <a:lnTo>
                    <a:pt x="126255" y="0"/>
                  </a:lnTo>
                  <a:lnTo>
                    <a:pt x="126255" y="117531"/>
                  </a:lnTo>
                  <a:lnTo>
                    <a:pt x="0" y="117531"/>
                  </a:lnTo>
                  <a:close/>
                </a:path>
              </a:pathLst>
            </a:custGeom>
            <a:solidFill>
              <a:srgbClr val="FFFFFF"/>
            </a:solidFill>
            <a:ln w="9525" cap="sq">
              <a:solidFill>
                <a:srgbClr val="1C2120"/>
              </a:solidFill>
              <a:prstDash val="solid"/>
              <a:miter/>
            </a:ln>
          </p:spPr>
        </p:sp>
        <p:sp>
          <p:nvSpPr>
            <p:cNvPr name="TextBox 83" id="83"/>
            <p:cNvSpPr txBox="true"/>
            <p:nvPr/>
          </p:nvSpPr>
          <p:spPr>
            <a:xfrm>
              <a:off x="0" y="-38100"/>
              <a:ext cx="12625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26</a:t>
              </a:r>
            </a:p>
          </p:txBody>
        </p:sp>
      </p:grpSp>
      <p:grpSp>
        <p:nvGrpSpPr>
          <p:cNvPr name="Group 84" id="84"/>
          <p:cNvGrpSpPr/>
          <p:nvPr/>
        </p:nvGrpSpPr>
        <p:grpSpPr>
          <a:xfrm rot="0">
            <a:off x="12201113" y="7092504"/>
            <a:ext cx="487819" cy="446251"/>
            <a:chOff x="0" y="0"/>
            <a:chExt cx="128479" cy="117531"/>
          </a:xfrm>
        </p:grpSpPr>
        <p:sp>
          <p:nvSpPr>
            <p:cNvPr name="Freeform 85" id="85"/>
            <p:cNvSpPr/>
            <p:nvPr/>
          </p:nvSpPr>
          <p:spPr>
            <a:xfrm flipH="false" flipV="false" rot="0">
              <a:off x="0" y="0"/>
              <a:ext cx="128479" cy="117531"/>
            </a:xfrm>
            <a:custGeom>
              <a:avLst/>
              <a:gdLst/>
              <a:ahLst/>
              <a:cxnLst/>
              <a:rect r="r" b="b" t="t" l="l"/>
              <a:pathLst>
                <a:path h="117531" w="128479">
                  <a:moveTo>
                    <a:pt x="0" y="0"/>
                  </a:moveTo>
                  <a:lnTo>
                    <a:pt x="128479" y="0"/>
                  </a:lnTo>
                  <a:lnTo>
                    <a:pt x="128479" y="117531"/>
                  </a:lnTo>
                  <a:lnTo>
                    <a:pt x="0" y="117531"/>
                  </a:lnTo>
                  <a:close/>
                </a:path>
              </a:pathLst>
            </a:custGeom>
            <a:solidFill>
              <a:srgbClr val="FFFFFF"/>
            </a:solidFill>
            <a:ln w="9525" cap="sq">
              <a:solidFill>
                <a:srgbClr val="1C2120"/>
              </a:solidFill>
              <a:prstDash val="solid"/>
              <a:miter/>
            </a:ln>
          </p:spPr>
        </p:sp>
        <p:sp>
          <p:nvSpPr>
            <p:cNvPr name="TextBox 86" id="86"/>
            <p:cNvSpPr txBox="true"/>
            <p:nvPr/>
          </p:nvSpPr>
          <p:spPr>
            <a:xfrm>
              <a:off x="0" y="-38100"/>
              <a:ext cx="128479"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27</a:t>
              </a:r>
            </a:p>
          </p:txBody>
        </p:sp>
      </p:grpSp>
      <p:grpSp>
        <p:nvGrpSpPr>
          <p:cNvPr name="Group 87" id="87"/>
          <p:cNvGrpSpPr/>
          <p:nvPr/>
        </p:nvGrpSpPr>
        <p:grpSpPr>
          <a:xfrm rot="0">
            <a:off x="13881163" y="7092504"/>
            <a:ext cx="481881" cy="446251"/>
            <a:chOff x="0" y="0"/>
            <a:chExt cx="126915" cy="117531"/>
          </a:xfrm>
        </p:grpSpPr>
        <p:sp>
          <p:nvSpPr>
            <p:cNvPr name="Freeform 88" id="88"/>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89" id="89"/>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28</a:t>
              </a:r>
            </a:p>
          </p:txBody>
        </p:sp>
      </p:grpSp>
      <p:grpSp>
        <p:nvGrpSpPr>
          <p:cNvPr name="Group 90" id="90"/>
          <p:cNvGrpSpPr/>
          <p:nvPr/>
        </p:nvGrpSpPr>
        <p:grpSpPr>
          <a:xfrm rot="0">
            <a:off x="7157152" y="8157959"/>
            <a:ext cx="481881" cy="446251"/>
            <a:chOff x="0" y="0"/>
            <a:chExt cx="126915" cy="117531"/>
          </a:xfrm>
        </p:grpSpPr>
        <p:sp>
          <p:nvSpPr>
            <p:cNvPr name="Freeform 91" id="91"/>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92" id="92"/>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31</a:t>
              </a:r>
            </a:p>
          </p:txBody>
        </p:sp>
      </p:grpSp>
      <p:grpSp>
        <p:nvGrpSpPr>
          <p:cNvPr name="Group 93" id="93"/>
          <p:cNvGrpSpPr/>
          <p:nvPr/>
        </p:nvGrpSpPr>
        <p:grpSpPr>
          <a:xfrm rot="0">
            <a:off x="5477102" y="8157959"/>
            <a:ext cx="481881" cy="446251"/>
            <a:chOff x="0" y="0"/>
            <a:chExt cx="126915" cy="117531"/>
          </a:xfrm>
        </p:grpSpPr>
        <p:sp>
          <p:nvSpPr>
            <p:cNvPr name="Freeform 94" id="94"/>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95" id="95"/>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30</a:t>
              </a:r>
            </a:p>
          </p:txBody>
        </p:sp>
      </p:grpSp>
      <p:sp>
        <p:nvSpPr>
          <p:cNvPr name="TextBox 96" id="96"/>
          <p:cNvSpPr txBox="true"/>
          <p:nvPr/>
        </p:nvSpPr>
        <p:spPr>
          <a:xfrm rot="0">
            <a:off x="3820677" y="1255266"/>
            <a:ext cx="10646646" cy="646430"/>
          </a:xfrm>
          <a:prstGeom prst="rect">
            <a:avLst/>
          </a:prstGeom>
        </p:spPr>
        <p:txBody>
          <a:bodyPr anchor="t" rtlCol="false" tIns="0" lIns="0" bIns="0" rIns="0">
            <a:spAutoFit/>
          </a:bodyPr>
          <a:lstStyle/>
          <a:p>
            <a:pPr algn="ctr">
              <a:lnSpc>
                <a:spcPts val="5319"/>
              </a:lnSpc>
            </a:pPr>
            <a:r>
              <a:rPr lang="en-US" b="true" sz="3799" spc="-113">
                <a:solidFill>
                  <a:srgbClr val="1C2120"/>
                </a:solidFill>
                <a:latin typeface="HK Grotesk Bold"/>
                <a:ea typeface="HK Grotesk Bold"/>
                <a:cs typeface="HK Grotesk Bold"/>
                <a:sym typeface="HK Grotesk Bold"/>
              </a:rPr>
              <a:t>MARCH 2025</a:t>
            </a:r>
          </a:p>
        </p:txBody>
      </p:sp>
      <p:sp>
        <p:nvSpPr>
          <p:cNvPr name="Freeform 97" id="97"/>
          <p:cNvSpPr/>
          <p:nvPr/>
        </p:nvSpPr>
        <p:spPr>
          <a:xfrm flipH="false" flipV="false" rot="0">
            <a:off x="1049366" y="1028700"/>
            <a:ext cx="2791977" cy="675219"/>
          </a:xfrm>
          <a:custGeom>
            <a:avLst/>
            <a:gdLst/>
            <a:ahLst/>
            <a:cxnLst/>
            <a:rect r="r" b="b" t="t" l="l"/>
            <a:pathLst>
              <a:path h="675219" w="2791977">
                <a:moveTo>
                  <a:pt x="0" y="0"/>
                </a:moveTo>
                <a:lnTo>
                  <a:pt x="2791977" y="0"/>
                </a:lnTo>
                <a:lnTo>
                  <a:pt x="2791977" y="675219"/>
                </a:lnTo>
                <a:lnTo>
                  <a:pt x="0" y="675219"/>
                </a:lnTo>
                <a:lnTo>
                  <a:pt x="0" y="0"/>
                </a:lnTo>
                <a:close/>
              </a:path>
            </a:pathLst>
          </a:custGeom>
          <a:blipFill>
            <a:blip r:embed="rId2"/>
            <a:stretch>
              <a:fillRect l="0" t="0" r="0" b="0"/>
            </a:stretch>
          </a:blipFill>
        </p:spPr>
      </p:sp>
      <p:sp>
        <p:nvSpPr>
          <p:cNvPr name="AutoShape 98" id="98"/>
          <p:cNvSpPr/>
          <p:nvPr/>
        </p:nvSpPr>
        <p:spPr>
          <a:xfrm>
            <a:off x="1049366" y="4577637"/>
            <a:ext cx="3729068" cy="0"/>
          </a:xfrm>
          <a:prstGeom prst="line">
            <a:avLst/>
          </a:prstGeom>
          <a:ln cap="flat" w="9525">
            <a:solidFill>
              <a:srgbClr val="1C2120"/>
            </a:solidFill>
            <a:prstDash val="solid"/>
            <a:headEnd type="none" len="sm" w="sm"/>
            <a:tailEnd type="none" len="sm" w="sm"/>
          </a:ln>
        </p:spPr>
      </p:sp>
      <p:grpSp>
        <p:nvGrpSpPr>
          <p:cNvPr name="Group 99" id="99"/>
          <p:cNvGrpSpPr/>
          <p:nvPr/>
        </p:nvGrpSpPr>
        <p:grpSpPr>
          <a:xfrm rot="0">
            <a:off x="1028700" y="5331660"/>
            <a:ext cx="1763609" cy="576946"/>
            <a:chOff x="0" y="0"/>
            <a:chExt cx="464490" cy="151953"/>
          </a:xfrm>
        </p:grpSpPr>
        <p:sp>
          <p:nvSpPr>
            <p:cNvPr name="Freeform 100" id="100"/>
            <p:cNvSpPr/>
            <p:nvPr/>
          </p:nvSpPr>
          <p:spPr>
            <a:xfrm flipH="false" flipV="false" rot="0">
              <a:off x="0" y="0"/>
              <a:ext cx="464490" cy="151953"/>
            </a:xfrm>
            <a:custGeom>
              <a:avLst/>
              <a:gdLst/>
              <a:ahLst/>
              <a:cxnLst/>
              <a:rect r="r" b="b" t="t" l="l"/>
              <a:pathLst>
                <a:path h="151953" w="464490">
                  <a:moveTo>
                    <a:pt x="0" y="0"/>
                  </a:moveTo>
                  <a:lnTo>
                    <a:pt x="464490" y="0"/>
                  </a:lnTo>
                  <a:lnTo>
                    <a:pt x="464490" y="151953"/>
                  </a:lnTo>
                  <a:lnTo>
                    <a:pt x="0" y="151953"/>
                  </a:lnTo>
                  <a:close/>
                </a:path>
              </a:pathLst>
            </a:custGeom>
            <a:solidFill>
              <a:srgbClr val="000000">
                <a:alpha val="0"/>
              </a:srgbClr>
            </a:solidFill>
            <a:ln w="9525" cap="sq">
              <a:solidFill>
                <a:srgbClr val="1C2120"/>
              </a:solidFill>
              <a:prstDash val="solid"/>
              <a:miter/>
            </a:ln>
          </p:spPr>
        </p:sp>
        <p:sp>
          <p:nvSpPr>
            <p:cNvPr name="TextBox 101" id="101"/>
            <p:cNvSpPr txBox="true"/>
            <p:nvPr/>
          </p:nvSpPr>
          <p:spPr>
            <a:xfrm>
              <a:off x="0" y="-38100"/>
              <a:ext cx="464490" cy="190053"/>
            </a:xfrm>
            <a:prstGeom prst="rect">
              <a:avLst/>
            </a:prstGeom>
          </p:spPr>
          <p:txBody>
            <a:bodyPr anchor="ctr" rtlCol="false" tIns="50800" lIns="50800" bIns="50800" rIns="50800"/>
            <a:lstStyle/>
            <a:p>
              <a:pPr algn="ctr">
                <a:lnSpc>
                  <a:spcPts val="2520"/>
                </a:lnSpc>
              </a:pPr>
            </a:p>
          </p:txBody>
        </p:sp>
      </p:grpSp>
      <p:grpSp>
        <p:nvGrpSpPr>
          <p:cNvPr name="Group 102" id="102"/>
          <p:cNvGrpSpPr/>
          <p:nvPr/>
        </p:nvGrpSpPr>
        <p:grpSpPr>
          <a:xfrm rot="0">
            <a:off x="1028700" y="5331660"/>
            <a:ext cx="401956" cy="576946"/>
            <a:chOff x="0" y="0"/>
            <a:chExt cx="105865" cy="151953"/>
          </a:xfrm>
        </p:grpSpPr>
        <p:sp>
          <p:nvSpPr>
            <p:cNvPr name="Freeform 103" id="103"/>
            <p:cNvSpPr/>
            <p:nvPr/>
          </p:nvSpPr>
          <p:spPr>
            <a:xfrm flipH="false" flipV="false" rot="0">
              <a:off x="0" y="0"/>
              <a:ext cx="105865" cy="151953"/>
            </a:xfrm>
            <a:custGeom>
              <a:avLst/>
              <a:gdLst/>
              <a:ahLst/>
              <a:cxnLst/>
              <a:rect r="r" b="b" t="t" l="l"/>
              <a:pathLst>
                <a:path h="151953" w="105865">
                  <a:moveTo>
                    <a:pt x="0" y="0"/>
                  </a:moveTo>
                  <a:lnTo>
                    <a:pt x="105865" y="0"/>
                  </a:lnTo>
                  <a:lnTo>
                    <a:pt x="105865" y="151953"/>
                  </a:lnTo>
                  <a:lnTo>
                    <a:pt x="0" y="151953"/>
                  </a:lnTo>
                  <a:close/>
                </a:path>
              </a:pathLst>
            </a:custGeom>
            <a:solidFill>
              <a:srgbClr val="FEB63C"/>
            </a:solidFill>
            <a:ln w="9525" cap="sq">
              <a:solidFill>
                <a:srgbClr val="1C2120"/>
              </a:solidFill>
              <a:prstDash val="solid"/>
              <a:miter/>
            </a:ln>
          </p:spPr>
        </p:sp>
        <p:sp>
          <p:nvSpPr>
            <p:cNvPr name="TextBox 104" id="104"/>
            <p:cNvSpPr txBox="true"/>
            <p:nvPr/>
          </p:nvSpPr>
          <p:spPr>
            <a:xfrm>
              <a:off x="0" y="-38100"/>
              <a:ext cx="105865" cy="190053"/>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05" id="105"/>
          <p:cNvGrpSpPr/>
          <p:nvPr/>
        </p:nvGrpSpPr>
        <p:grpSpPr>
          <a:xfrm rot="0">
            <a:off x="3014825" y="5331660"/>
            <a:ext cx="1763609" cy="576946"/>
            <a:chOff x="0" y="0"/>
            <a:chExt cx="464490" cy="151953"/>
          </a:xfrm>
        </p:grpSpPr>
        <p:sp>
          <p:nvSpPr>
            <p:cNvPr name="Freeform 106" id="106"/>
            <p:cNvSpPr/>
            <p:nvPr/>
          </p:nvSpPr>
          <p:spPr>
            <a:xfrm flipH="false" flipV="false" rot="0">
              <a:off x="0" y="0"/>
              <a:ext cx="464490" cy="151953"/>
            </a:xfrm>
            <a:custGeom>
              <a:avLst/>
              <a:gdLst/>
              <a:ahLst/>
              <a:cxnLst/>
              <a:rect r="r" b="b" t="t" l="l"/>
              <a:pathLst>
                <a:path h="151953" w="464490">
                  <a:moveTo>
                    <a:pt x="0" y="0"/>
                  </a:moveTo>
                  <a:lnTo>
                    <a:pt x="464490" y="0"/>
                  </a:lnTo>
                  <a:lnTo>
                    <a:pt x="464490" y="151953"/>
                  </a:lnTo>
                  <a:lnTo>
                    <a:pt x="0" y="151953"/>
                  </a:lnTo>
                  <a:close/>
                </a:path>
              </a:pathLst>
            </a:custGeom>
            <a:solidFill>
              <a:srgbClr val="000000">
                <a:alpha val="0"/>
              </a:srgbClr>
            </a:solidFill>
            <a:ln w="9525" cap="sq">
              <a:solidFill>
                <a:srgbClr val="1C2120"/>
              </a:solidFill>
              <a:prstDash val="solid"/>
              <a:miter/>
            </a:ln>
          </p:spPr>
        </p:sp>
        <p:sp>
          <p:nvSpPr>
            <p:cNvPr name="TextBox 107" id="107"/>
            <p:cNvSpPr txBox="true"/>
            <p:nvPr/>
          </p:nvSpPr>
          <p:spPr>
            <a:xfrm>
              <a:off x="0" y="-38100"/>
              <a:ext cx="464490" cy="190053"/>
            </a:xfrm>
            <a:prstGeom prst="rect">
              <a:avLst/>
            </a:prstGeom>
          </p:spPr>
          <p:txBody>
            <a:bodyPr anchor="ctr" rtlCol="false" tIns="50800" lIns="50800" bIns="50800" rIns="50800"/>
            <a:lstStyle/>
            <a:p>
              <a:pPr algn="ctr">
                <a:lnSpc>
                  <a:spcPts val="2520"/>
                </a:lnSpc>
              </a:pPr>
            </a:p>
          </p:txBody>
        </p:sp>
      </p:grpSp>
      <p:grpSp>
        <p:nvGrpSpPr>
          <p:cNvPr name="Group 108" id="108"/>
          <p:cNvGrpSpPr/>
          <p:nvPr/>
        </p:nvGrpSpPr>
        <p:grpSpPr>
          <a:xfrm rot="0">
            <a:off x="3014825" y="5331660"/>
            <a:ext cx="401956" cy="576946"/>
            <a:chOff x="0" y="0"/>
            <a:chExt cx="105865" cy="151953"/>
          </a:xfrm>
        </p:grpSpPr>
        <p:sp>
          <p:nvSpPr>
            <p:cNvPr name="Freeform 109" id="109"/>
            <p:cNvSpPr/>
            <p:nvPr/>
          </p:nvSpPr>
          <p:spPr>
            <a:xfrm flipH="false" flipV="false" rot="0">
              <a:off x="0" y="0"/>
              <a:ext cx="105865" cy="151953"/>
            </a:xfrm>
            <a:custGeom>
              <a:avLst/>
              <a:gdLst/>
              <a:ahLst/>
              <a:cxnLst/>
              <a:rect r="r" b="b" t="t" l="l"/>
              <a:pathLst>
                <a:path h="151953" w="105865">
                  <a:moveTo>
                    <a:pt x="0" y="0"/>
                  </a:moveTo>
                  <a:lnTo>
                    <a:pt x="105865" y="0"/>
                  </a:lnTo>
                  <a:lnTo>
                    <a:pt x="105865" y="151953"/>
                  </a:lnTo>
                  <a:lnTo>
                    <a:pt x="0" y="151953"/>
                  </a:lnTo>
                  <a:close/>
                </a:path>
              </a:pathLst>
            </a:custGeom>
            <a:solidFill>
              <a:srgbClr val="FC7DA8"/>
            </a:solidFill>
            <a:ln w="9525" cap="sq">
              <a:solidFill>
                <a:srgbClr val="1C2120"/>
              </a:solidFill>
              <a:prstDash val="solid"/>
              <a:miter/>
            </a:ln>
          </p:spPr>
        </p:sp>
        <p:sp>
          <p:nvSpPr>
            <p:cNvPr name="TextBox 110" id="110"/>
            <p:cNvSpPr txBox="true"/>
            <p:nvPr/>
          </p:nvSpPr>
          <p:spPr>
            <a:xfrm>
              <a:off x="0" y="-38100"/>
              <a:ext cx="105865" cy="190053"/>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11" id="111"/>
          <p:cNvGrpSpPr/>
          <p:nvPr/>
        </p:nvGrpSpPr>
        <p:grpSpPr>
          <a:xfrm rot="0">
            <a:off x="1049366" y="6894695"/>
            <a:ext cx="1763609" cy="401956"/>
            <a:chOff x="0" y="0"/>
            <a:chExt cx="464490" cy="105865"/>
          </a:xfrm>
        </p:grpSpPr>
        <p:sp>
          <p:nvSpPr>
            <p:cNvPr name="Freeform 112" id="112"/>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13" id="113"/>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14" id="114"/>
          <p:cNvGrpSpPr/>
          <p:nvPr/>
        </p:nvGrpSpPr>
        <p:grpSpPr>
          <a:xfrm rot="0">
            <a:off x="1049366" y="6894695"/>
            <a:ext cx="401956" cy="401956"/>
            <a:chOff x="0" y="0"/>
            <a:chExt cx="105865" cy="105865"/>
          </a:xfrm>
        </p:grpSpPr>
        <p:sp>
          <p:nvSpPr>
            <p:cNvPr name="Freeform 115" id="115"/>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FD5A47"/>
            </a:solidFill>
            <a:ln w="9525" cap="sq">
              <a:solidFill>
                <a:srgbClr val="1C2120"/>
              </a:solidFill>
              <a:prstDash val="solid"/>
              <a:miter/>
            </a:ln>
          </p:spPr>
        </p:sp>
        <p:sp>
          <p:nvSpPr>
            <p:cNvPr name="TextBox 116" id="116"/>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17" id="117"/>
          <p:cNvGrpSpPr/>
          <p:nvPr/>
        </p:nvGrpSpPr>
        <p:grpSpPr>
          <a:xfrm rot="0">
            <a:off x="3014825" y="6168366"/>
            <a:ext cx="1763609" cy="401956"/>
            <a:chOff x="0" y="0"/>
            <a:chExt cx="464490" cy="105865"/>
          </a:xfrm>
        </p:grpSpPr>
        <p:sp>
          <p:nvSpPr>
            <p:cNvPr name="Freeform 118" id="118"/>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19" id="119"/>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20" id="120"/>
          <p:cNvGrpSpPr/>
          <p:nvPr/>
        </p:nvGrpSpPr>
        <p:grpSpPr>
          <a:xfrm rot="0">
            <a:off x="3014825" y="6168366"/>
            <a:ext cx="401956" cy="401956"/>
            <a:chOff x="0" y="0"/>
            <a:chExt cx="105865" cy="105865"/>
          </a:xfrm>
        </p:grpSpPr>
        <p:sp>
          <p:nvSpPr>
            <p:cNvPr name="Freeform 121" id="121"/>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552CB8"/>
            </a:solidFill>
            <a:ln w="9525" cap="sq">
              <a:solidFill>
                <a:srgbClr val="1C2120"/>
              </a:solidFill>
              <a:prstDash val="solid"/>
              <a:miter/>
            </a:ln>
          </p:spPr>
        </p:sp>
        <p:sp>
          <p:nvSpPr>
            <p:cNvPr name="TextBox 122" id="122"/>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23" id="123"/>
          <p:cNvGrpSpPr/>
          <p:nvPr/>
        </p:nvGrpSpPr>
        <p:grpSpPr>
          <a:xfrm rot="0">
            <a:off x="1028700" y="6080056"/>
            <a:ext cx="1763609" cy="578575"/>
            <a:chOff x="0" y="0"/>
            <a:chExt cx="464490" cy="152382"/>
          </a:xfrm>
        </p:grpSpPr>
        <p:sp>
          <p:nvSpPr>
            <p:cNvPr name="Freeform 124" id="124"/>
            <p:cNvSpPr/>
            <p:nvPr/>
          </p:nvSpPr>
          <p:spPr>
            <a:xfrm flipH="false" flipV="false" rot="0">
              <a:off x="0" y="0"/>
              <a:ext cx="464490" cy="152382"/>
            </a:xfrm>
            <a:custGeom>
              <a:avLst/>
              <a:gdLst/>
              <a:ahLst/>
              <a:cxnLst/>
              <a:rect r="r" b="b" t="t" l="l"/>
              <a:pathLst>
                <a:path h="152382" w="464490">
                  <a:moveTo>
                    <a:pt x="0" y="0"/>
                  </a:moveTo>
                  <a:lnTo>
                    <a:pt x="464490" y="0"/>
                  </a:lnTo>
                  <a:lnTo>
                    <a:pt x="464490" y="152382"/>
                  </a:lnTo>
                  <a:lnTo>
                    <a:pt x="0" y="152382"/>
                  </a:lnTo>
                  <a:close/>
                </a:path>
              </a:pathLst>
            </a:custGeom>
            <a:solidFill>
              <a:srgbClr val="000000">
                <a:alpha val="0"/>
              </a:srgbClr>
            </a:solidFill>
            <a:ln w="9525" cap="sq">
              <a:solidFill>
                <a:srgbClr val="1C2120"/>
              </a:solidFill>
              <a:prstDash val="solid"/>
              <a:miter/>
            </a:ln>
          </p:spPr>
        </p:sp>
        <p:sp>
          <p:nvSpPr>
            <p:cNvPr name="TextBox 125" id="125"/>
            <p:cNvSpPr txBox="true"/>
            <p:nvPr/>
          </p:nvSpPr>
          <p:spPr>
            <a:xfrm>
              <a:off x="0" y="-38100"/>
              <a:ext cx="464490" cy="190482"/>
            </a:xfrm>
            <a:prstGeom prst="rect">
              <a:avLst/>
            </a:prstGeom>
          </p:spPr>
          <p:txBody>
            <a:bodyPr anchor="ctr" rtlCol="false" tIns="50800" lIns="50800" bIns="50800" rIns="50800"/>
            <a:lstStyle/>
            <a:p>
              <a:pPr algn="ctr">
                <a:lnSpc>
                  <a:spcPts val="2520"/>
                </a:lnSpc>
              </a:pPr>
            </a:p>
          </p:txBody>
        </p:sp>
      </p:grpSp>
      <p:grpSp>
        <p:nvGrpSpPr>
          <p:cNvPr name="Group 126" id="126"/>
          <p:cNvGrpSpPr/>
          <p:nvPr/>
        </p:nvGrpSpPr>
        <p:grpSpPr>
          <a:xfrm rot="0">
            <a:off x="1028700" y="6080056"/>
            <a:ext cx="401956" cy="578575"/>
            <a:chOff x="0" y="0"/>
            <a:chExt cx="105865" cy="152382"/>
          </a:xfrm>
        </p:grpSpPr>
        <p:sp>
          <p:nvSpPr>
            <p:cNvPr name="Freeform 127" id="127"/>
            <p:cNvSpPr/>
            <p:nvPr/>
          </p:nvSpPr>
          <p:spPr>
            <a:xfrm flipH="false" flipV="false" rot="0">
              <a:off x="0" y="0"/>
              <a:ext cx="105865" cy="152382"/>
            </a:xfrm>
            <a:custGeom>
              <a:avLst/>
              <a:gdLst/>
              <a:ahLst/>
              <a:cxnLst/>
              <a:rect r="r" b="b" t="t" l="l"/>
              <a:pathLst>
                <a:path h="152382" w="105865">
                  <a:moveTo>
                    <a:pt x="0" y="0"/>
                  </a:moveTo>
                  <a:lnTo>
                    <a:pt x="105865" y="0"/>
                  </a:lnTo>
                  <a:lnTo>
                    <a:pt x="105865" y="152382"/>
                  </a:lnTo>
                  <a:lnTo>
                    <a:pt x="0" y="152382"/>
                  </a:lnTo>
                  <a:close/>
                </a:path>
              </a:pathLst>
            </a:custGeom>
            <a:solidFill>
              <a:srgbClr val="029A5E"/>
            </a:solidFill>
            <a:ln w="9525" cap="sq">
              <a:solidFill>
                <a:srgbClr val="1C2120"/>
              </a:solidFill>
              <a:prstDash val="solid"/>
              <a:miter/>
            </a:ln>
          </p:spPr>
        </p:sp>
        <p:sp>
          <p:nvSpPr>
            <p:cNvPr name="TextBox 128" id="128"/>
            <p:cNvSpPr txBox="true"/>
            <p:nvPr/>
          </p:nvSpPr>
          <p:spPr>
            <a:xfrm>
              <a:off x="0" y="-38100"/>
              <a:ext cx="105865" cy="190482"/>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29" id="129"/>
          <p:cNvGrpSpPr/>
          <p:nvPr/>
        </p:nvGrpSpPr>
        <p:grpSpPr>
          <a:xfrm rot="0">
            <a:off x="3014825" y="6894695"/>
            <a:ext cx="1763609" cy="401956"/>
            <a:chOff x="0" y="0"/>
            <a:chExt cx="464490" cy="105865"/>
          </a:xfrm>
        </p:grpSpPr>
        <p:sp>
          <p:nvSpPr>
            <p:cNvPr name="Freeform 130" id="130"/>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31" id="131"/>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32" id="132"/>
          <p:cNvGrpSpPr/>
          <p:nvPr/>
        </p:nvGrpSpPr>
        <p:grpSpPr>
          <a:xfrm rot="0">
            <a:off x="3014825" y="6894695"/>
            <a:ext cx="401956" cy="401956"/>
            <a:chOff x="0" y="0"/>
            <a:chExt cx="105865" cy="105865"/>
          </a:xfrm>
        </p:grpSpPr>
        <p:sp>
          <p:nvSpPr>
            <p:cNvPr name="Freeform 133" id="133"/>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058CD6"/>
            </a:solidFill>
            <a:ln w="9525" cap="sq">
              <a:solidFill>
                <a:srgbClr val="1C2120"/>
              </a:solidFill>
              <a:prstDash val="solid"/>
              <a:miter/>
            </a:ln>
          </p:spPr>
        </p:sp>
        <p:sp>
          <p:nvSpPr>
            <p:cNvPr name="TextBox 134" id="134"/>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sp>
        <p:nvSpPr>
          <p:cNvPr name="TextBox 135" id="135"/>
          <p:cNvSpPr txBox="true"/>
          <p:nvPr/>
        </p:nvSpPr>
        <p:spPr>
          <a:xfrm rot="0">
            <a:off x="1572087" y="5397226"/>
            <a:ext cx="1169937"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Mindfulness &amp; Relaxation</a:t>
            </a:r>
          </a:p>
        </p:txBody>
      </p:sp>
      <p:sp>
        <p:nvSpPr>
          <p:cNvPr name="TextBox 136" id="136"/>
          <p:cNvSpPr txBox="true"/>
          <p:nvPr/>
        </p:nvSpPr>
        <p:spPr>
          <a:xfrm rot="0">
            <a:off x="3559656" y="5397226"/>
            <a:ext cx="948309"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Self-Care &amp; Creativity</a:t>
            </a:r>
          </a:p>
        </p:txBody>
      </p:sp>
      <p:sp>
        <p:nvSpPr>
          <p:cNvPr name="TextBox 137" id="137"/>
          <p:cNvSpPr txBox="true"/>
          <p:nvPr/>
        </p:nvSpPr>
        <p:spPr>
          <a:xfrm rot="0">
            <a:off x="1572087" y="6982082"/>
            <a:ext cx="124088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Rest &amp; Sleep</a:t>
            </a:r>
          </a:p>
        </p:txBody>
      </p:sp>
      <p:sp>
        <p:nvSpPr>
          <p:cNvPr name="TextBox 138" id="138"/>
          <p:cNvSpPr txBox="true"/>
          <p:nvPr/>
        </p:nvSpPr>
        <p:spPr>
          <a:xfrm rot="0">
            <a:off x="3500039" y="6251234"/>
            <a:ext cx="116993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Physical Activity</a:t>
            </a:r>
          </a:p>
        </p:txBody>
      </p:sp>
      <p:sp>
        <p:nvSpPr>
          <p:cNvPr name="TextBox 139" id="139"/>
          <p:cNvSpPr txBox="true"/>
          <p:nvPr/>
        </p:nvSpPr>
        <p:spPr>
          <a:xfrm rot="0">
            <a:off x="1572087" y="6146437"/>
            <a:ext cx="1088075"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Connect With Others</a:t>
            </a:r>
          </a:p>
        </p:txBody>
      </p:sp>
      <p:sp>
        <p:nvSpPr>
          <p:cNvPr name="TextBox 140" id="140"/>
          <p:cNvSpPr txBox="true"/>
          <p:nvPr/>
        </p:nvSpPr>
        <p:spPr>
          <a:xfrm rot="0">
            <a:off x="3500039" y="6977564"/>
            <a:ext cx="124088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Seek Support</a:t>
            </a:r>
          </a:p>
        </p:txBody>
      </p:sp>
      <p:sp>
        <p:nvSpPr>
          <p:cNvPr name="TextBox 141" id="141"/>
          <p:cNvSpPr txBox="true"/>
          <p:nvPr/>
        </p:nvSpPr>
        <p:spPr>
          <a:xfrm rot="0">
            <a:off x="1028700" y="4877675"/>
            <a:ext cx="2422812" cy="240621"/>
          </a:xfrm>
          <a:prstGeom prst="rect">
            <a:avLst/>
          </a:prstGeom>
        </p:spPr>
        <p:txBody>
          <a:bodyPr anchor="t" rtlCol="false" tIns="0" lIns="0" bIns="0" rIns="0">
            <a:spAutoFit/>
          </a:bodyPr>
          <a:lstStyle/>
          <a:p>
            <a:pPr algn="l">
              <a:lnSpc>
                <a:spcPts val="1960"/>
              </a:lnSpc>
            </a:pPr>
            <a:r>
              <a:rPr lang="en-US" sz="1400" spc="-42" b="true">
                <a:solidFill>
                  <a:srgbClr val="1C2120"/>
                </a:solidFill>
                <a:latin typeface="HK Grotesk Semi-Bold"/>
                <a:ea typeface="HK Grotesk Semi-Bold"/>
                <a:cs typeface="HK Grotesk Semi-Bold"/>
                <a:sym typeface="HK Grotesk Semi-Bold"/>
              </a:rPr>
              <a:t>How will I focus on myself today?</a:t>
            </a:r>
          </a:p>
        </p:txBody>
      </p:sp>
      <p:sp>
        <p:nvSpPr>
          <p:cNvPr name="TextBox 142" id="142"/>
          <p:cNvSpPr txBox="true"/>
          <p:nvPr/>
        </p:nvSpPr>
        <p:spPr>
          <a:xfrm rot="0">
            <a:off x="1028700" y="2906000"/>
            <a:ext cx="3630135" cy="1335908"/>
          </a:xfrm>
          <a:prstGeom prst="rect">
            <a:avLst/>
          </a:prstGeom>
        </p:spPr>
        <p:txBody>
          <a:bodyPr anchor="t" rtlCol="false" tIns="0" lIns="0" bIns="0" rIns="0">
            <a:spAutoFit/>
          </a:bodyPr>
          <a:lstStyle/>
          <a:p>
            <a:pPr algn="l">
              <a:lnSpc>
                <a:spcPts val="3520"/>
              </a:lnSpc>
            </a:pPr>
            <a:r>
              <a:rPr lang="en-US" sz="3200" spc="-96">
                <a:solidFill>
                  <a:srgbClr val="1C2120"/>
                </a:solidFill>
                <a:latin typeface="HK Grotesk"/>
                <a:ea typeface="HK Grotesk"/>
                <a:cs typeface="HK Grotesk"/>
                <a:sym typeface="HK Grotesk"/>
              </a:rPr>
              <a:t>MONTHLY WELLBEING</a:t>
            </a:r>
          </a:p>
          <a:p>
            <a:pPr algn="l">
              <a:lnSpc>
                <a:spcPts val="3520"/>
              </a:lnSpc>
            </a:pPr>
            <a:r>
              <a:rPr lang="en-US" sz="3200" spc="-96">
                <a:solidFill>
                  <a:srgbClr val="1C2120"/>
                </a:solidFill>
                <a:latin typeface="HK Grotesk"/>
                <a:ea typeface="HK Grotesk"/>
                <a:cs typeface="HK Grotesk"/>
                <a:sym typeface="HK Grotesk"/>
              </a:rPr>
              <a:t>CALENDAR</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CFBFB"/>
        </a:solidFill>
      </p:bgPr>
    </p:bg>
    <p:spTree>
      <p:nvGrpSpPr>
        <p:cNvPr id="1" name=""/>
        <p:cNvGrpSpPr/>
        <p:nvPr/>
      </p:nvGrpSpPr>
      <p:grpSpPr>
        <a:xfrm>
          <a:off x="0" y="0"/>
          <a:ext cx="0" cy="0"/>
          <a:chOff x="0" y="0"/>
          <a:chExt cx="0" cy="0"/>
        </a:xfrm>
      </p:grpSpPr>
      <p:graphicFrame>
        <p:nvGraphicFramePr>
          <p:cNvPr name="Table 2" id="2"/>
          <p:cNvGraphicFramePr>
            <a:graphicFrameLocks noGrp="true"/>
          </p:cNvGraphicFramePr>
          <p:nvPr/>
        </p:nvGraphicFramePr>
        <p:xfrm>
          <a:off x="5477102" y="2162737"/>
          <a:ext cx="11791723" cy="7086038"/>
        </p:xfrm>
        <a:graphic>
          <a:graphicData uri="http://schemas.openxmlformats.org/drawingml/2006/table">
            <a:tbl>
              <a:tblPr/>
              <a:tblGrid>
                <a:gridCol w="1684532"/>
                <a:gridCol w="1684532"/>
                <a:gridCol w="1684532"/>
                <a:gridCol w="1684532"/>
                <a:gridCol w="1684532"/>
                <a:gridCol w="1684532"/>
                <a:gridCol w="1684532"/>
              </a:tblGrid>
              <a:tr h="720775">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Sunday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Monday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Tuesday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Wednesday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Thursday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Friday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2239"/>
                        </a:lnSpc>
                        <a:defRPr/>
                      </a:pPr>
                      <a:r>
                        <a:rPr lang="en-US" sz="1599" b="true">
                          <a:solidFill>
                            <a:srgbClr val="1C2120"/>
                          </a:solidFill>
                          <a:latin typeface="HK Grotesk Pro Semi-Bold"/>
                          <a:ea typeface="HK Grotesk Pro Semi-Bold"/>
                          <a:cs typeface="HK Grotesk Pro Semi-Bold"/>
                          <a:sym typeface="HK Grotesk Pro Semi-Bold"/>
                        </a:rPr>
                        <a:t>Saturday</a:t>
                      </a: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r h="1273053">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c>
                  <a:txBody>
                    <a:bodyPr anchor="t" rtlCol="false"/>
                    <a:lstStyle/>
                    <a:p>
                      <a:pPr algn="ctr">
                        <a:lnSpc>
                          <a:spcPts val="1959"/>
                        </a:lnSpc>
                        <a:defRPr/>
                      </a:pPr>
                      <a:endParaRPr lang="en-US" sz="1100"/>
                    </a:p>
                  </a:txBody>
                  <a:tcPr marL="0" marR="0" marT="0" marB="0" anchor="ctr">
                    <a:lnL cmpd="sng" algn="ctr" cap="flat" w="9525">
                      <a:solidFill>
                        <a:srgbClr val="1C2120"/>
                      </a:solidFill>
                      <a:prstDash val="solid"/>
                      <a:round/>
                      <a:headEnd type="none" w="med" len="med"/>
                      <a:tailEnd type="none" w="med" len="med"/>
                    </a:lnL>
                    <a:lnR cmpd="sng" algn="ctr" cap="flat" w="9525">
                      <a:solidFill>
                        <a:srgbClr val="1C2120"/>
                      </a:solidFill>
                      <a:prstDash val="solid"/>
                      <a:round/>
                      <a:headEnd type="none" w="med" len="med"/>
                      <a:tailEnd type="none" w="med" len="med"/>
                    </a:lnR>
                    <a:lnT cmpd="sng" algn="ctr" cap="flat" w="9525">
                      <a:solidFill>
                        <a:srgbClr val="1C2120"/>
                      </a:solidFill>
                      <a:prstDash val="solid"/>
                      <a:round/>
                      <a:headEnd type="none" w="med" len="med"/>
                      <a:tailEnd type="none" w="med" len="med"/>
                    </a:lnT>
                    <a:lnB cmpd="sng" algn="ctr" cap="flat" w="9525">
                      <a:solidFill>
                        <a:srgbClr val="1C2120"/>
                      </a:solidFill>
                      <a:prstDash val="solid"/>
                      <a:round/>
                      <a:headEnd type="none" w="med" len="med"/>
                      <a:tailEnd type="none" w="med" len="med"/>
                    </a:lnB>
                  </a:tcPr>
                </a:tc>
              </a:tr>
            </a:tbl>
          </a:graphicData>
        </a:graphic>
      </p:graphicFrame>
      <p:grpSp>
        <p:nvGrpSpPr>
          <p:cNvPr name="Group 3" id="3"/>
          <p:cNvGrpSpPr/>
          <p:nvPr/>
        </p:nvGrpSpPr>
        <p:grpSpPr>
          <a:xfrm rot="0">
            <a:off x="15561213" y="2886950"/>
            <a:ext cx="446251" cy="446251"/>
            <a:chOff x="0" y="0"/>
            <a:chExt cx="117531" cy="117531"/>
          </a:xfrm>
        </p:grpSpPr>
        <p:sp>
          <p:nvSpPr>
            <p:cNvPr name="Freeform 4" id="4"/>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5" id="5"/>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5</a:t>
              </a:r>
            </a:p>
          </p:txBody>
        </p:sp>
      </p:grpSp>
      <p:grpSp>
        <p:nvGrpSpPr>
          <p:cNvPr name="Group 6" id="6"/>
          <p:cNvGrpSpPr/>
          <p:nvPr/>
        </p:nvGrpSpPr>
        <p:grpSpPr>
          <a:xfrm rot="0">
            <a:off x="5477102" y="4151235"/>
            <a:ext cx="446251" cy="446251"/>
            <a:chOff x="0" y="0"/>
            <a:chExt cx="117531" cy="117531"/>
          </a:xfrm>
        </p:grpSpPr>
        <p:sp>
          <p:nvSpPr>
            <p:cNvPr name="Freeform 7" id="7"/>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8" id="8"/>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6</a:t>
              </a:r>
            </a:p>
          </p:txBody>
        </p:sp>
      </p:grpSp>
      <p:grpSp>
        <p:nvGrpSpPr>
          <p:cNvPr name="Group 9" id="9"/>
          <p:cNvGrpSpPr/>
          <p:nvPr/>
        </p:nvGrpSpPr>
        <p:grpSpPr>
          <a:xfrm rot="0">
            <a:off x="7159057" y="4151235"/>
            <a:ext cx="446251" cy="446251"/>
            <a:chOff x="0" y="0"/>
            <a:chExt cx="117531" cy="117531"/>
          </a:xfrm>
        </p:grpSpPr>
        <p:sp>
          <p:nvSpPr>
            <p:cNvPr name="Freeform 10" id="10"/>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1" id="11"/>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7</a:t>
              </a:r>
            </a:p>
          </p:txBody>
        </p:sp>
      </p:grpSp>
      <p:grpSp>
        <p:nvGrpSpPr>
          <p:cNvPr name="Group 12" id="12"/>
          <p:cNvGrpSpPr/>
          <p:nvPr/>
        </p:nvGrpSpPr>
        <p:grpSpPr>
          <a:xfrm rot="0">
            <a:off x="8841012" y="4151235"/>
            <a:ext cx="446251" cy="446251"/>
            <a:chOff x="0" y="0"/>
            <a:chExt cx="117531" cy="117531"/>
          </a:xfrm>
        </p:grpSpPr>
        <p:sp>
          <p:nvSpPr>
            <p:cNvPr name="Freeform 13" id="13"/>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4" id="14"/>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8</a:t>
              </a:r>
            </a:p>
          </p:txBody>
        </p:sp>
      </p:grpSp>
      <p:grpSp>
        <p:nvGrpSpPr>
          <p:cNvPr name="Group 15" id="15"/>
          <p:cNvGrpSpPr/>
          <p:nvPr/>
        </p:nvGrpSpPr>
        <p:grpSpPr>
          <a:xfrm rot="0">
            <a:off x="10521063" y="4151235"/>
            <a:ext cx="446251" cy="446251"/>
            <a:chOff x="0" y="0"/>
            <a:chExt cx="117531" cy="117531"/>
          </a:xfrm>
        </p:grpSpPr>
        <p:sp>
          <p:nvSpPr>
            <p:cNvPr name="Freeform 16" id="16"/>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17" id="17"/>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9</a:t>
              </a:r>
            </a:p>
          </p:txBody>
        </p:sp>
      </p:grpSp>
      <p:grpSp>
        <p:nvGrpSpPr>
          <p:cNvPr name="Group 18" id="18"/>
          <p:cNvGrpSpPr/>
          <p:nvPr/>
        </p:nvGrpSpPr>
        <p:grpSpPr>
          <a:xfrm rot="0">
            <a:off x="12201113" y="4151235"/>
            <a:ext cx="446251" cy="446251"/>
            <a:chOff x="0" y="0"/>
            <a:chExt cx="117531" cy="117531"/>
          </a:xfrm>
        </p:grpSpPr>
        <p:sp>
          <p:nvSpPr>
            <p:cNvPr name="Freeform 19" id="19"/>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0" id="20"/>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10</a:t>
              </a:r>
            </a:p>
          </p:txBody>
        </p:sp>
      </p:grpSp>
      <p:grpSp>
        <p:nvGrpSpPr>
          <p:cNvPr name="Group 21" id="21"/>
          <p:cNvGrpSpPr/>
          <p:nvPr/>
        </p:nvGrpSpPr>
        <p:grpSpPr>
          <a:xfrm rot="0">
            <a:off x="13881163" y="4151235"/>
            <a:ext cx="446251" cy="446251"/>
            <a:chOff x="0" y="0"/>
            <a:chExt cx="117531" cy="117531"/>
          </a:xfrm>
        </p:grpSpPr>
        <p:sp>
          <p:nvSpPr>
            <p:cNvPr name="Freeform 22" id="22"/>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3" id="23"/>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11</a:t>
              </a:r>
            </a:p>
          </p:txBody>
        </p:sp>
      </p:grpSp>
      <p:grpSp>
        <p:nvGrpSpPr>
          <p:cNvPr name="Group 24" id="24"/>
          <p:cNvGrpSpPr/>
          <p:nvPr/>
        </p:nvGrpSpPr>
        <p:grpSpPr>
          <a:xfrm rot="0">
            <a:off x="15561213" y="4151235"/>
            <a:ext cx="446251" cy="446251"/>
            <a:chOff x="0" y="0"/>
            <a:chExt cx="117531" cy="117531"/>
          </a:xfrm>
        </p:grpSpPr>
        <p:sp>
          <p:nvSpPr>
            <p:cNvPr name="Freeform 25" id="25"/>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6" id="26"/>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12</a:t>
              </a:r>
            </a:p>
          </p:txBody>
        </p:sp>
      </p:grpSp>
      <p:grpSp>
        <p:nvGrpSpPr>
          <p:cNvPr name="Group 27" id="27"/>
          <p:cNvGrpSpPr/>
          <p:nvPr/>
        </p:nvGrpSpPr>
        <p:grpSpPr>
          <a:xfrm rot="0">
            <a:off x="5477102" y="5424255"/>
            <a:ext cx="446251" cy="446251"/>
            <a:chOff x="0" y="0"/>
            <a:chExt cx="117531" cy="117531"/>
          </a:xfrm>
        </p:grpSpPr>
        <p:sp>
          <p:nvSpPr>
            <p:cNvPr name="Freeform 28" id="28"/>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29" id="29"/>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13</a:t>
              </a:r>
            </a:p>
          </p:txBody>
        </p:sp>
      </p:grpSp>
      <p:grpSp>
        <p:nvGrpSpPr>
          <p:cNvPr name="Group 30" id="30"/>
          <p:cNvGrpSpPr/>
          <p:nvPr/>
        </p:nvGrpSpPr>
        <p:grpSpPr>
          <a:xfrm rot="0">
            <a:off x="7159057" y="5424255"/>
            <a:ext cx="446251" cy="446251"/>
            <a:chOff x="0" y="0"/>
            <a:chExt cx="117531" cy="117531"/>
          </a:xfrm>
        </p:grpSpPr>
        <p:sp>
          <p:nvSpPr>
            <p:cNvPr name="Freeform 31" id="31"/>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2" id="32"/>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14</a:t>
              </a:r>
            </a:p>
          </p:txBody>
        </p:sp>
      </p:grpSp>
      <p:grpSp>
        <p:nvGrpSpPr>
          <p:cNvPr name="Group 33" id="33"/>
          <p:cNvGrpSpPr/>
          <p:nvPr/>
        </p:nvGrpSpPr>
        <p:grpSpPr>
          <a:xfrm rot="0">
            <a:off x="8841012" y="5424255"/>
            <a:ext cx="446251" cy="446251"/>
            <a:chOff x="0" y="0"/>
            <a:chExt cx="117531" cy="117531"/>
          </a:xfrm>
        </p:grpSpPr>
        <p:sp>
          <p:nvSpPr>
            <p:cNvPr name="Freeform 34" id="34"/>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5" id="35"/>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15</a:t>
              </a:r>
            </a:p>
          </p:txBody>
        </p:sp>
      </p:grpSp>
      <p:grpSp>
        <p:nvGrpSpPr>
          <p:cNvPr name="Group 36" id="36"/>
          <p:cNvGrpSpPr/>
          <p:nvPr/>
        </p:nvGrpSpPr>
        <p:grpSpPr>
          <a:xfrm rot="0">
            <a:off x="10521063" y="5424255"/>
            <a:ext cx="446251" cy="446251"/>
            <a:chOff x="0" y="0"/>
            <a:chExt cx="117531" cy="117531"/>
          </a:xfrm>
        </p:grpSpPr>
        <p:sp>
          <p:nvSpPr>
            <p:cNvPr name="Freeform 37" id="37"/>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38" id="38"/>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16</a:t>
              </a:r>
            </a:p>
          </p:txBody>
        </p:sp>
      </p:grpSp>
      <p:grpSp>
        <p:nvGrpSpPr>
          <p:cNvPr name="Group 39" id="39"/>
          <p:cNvGrpSpPr/>
          <p:nvPr/>
        </p:nvGrpSpPr>
        <p:grpSpPr>
          <a:xfrm rot="0">
            <a:off x="12201113" y="5424255"/>
            <a:ext cx="446251" cy="446251"/>
            <a:chOff x="0" y="0"/>
            <a:chExt cx="117531" cy="117531"/>
          </a:xfrm>
        </p:grpSpPr>
        <p:sp>
          <p:nvSpPr>
            <p:cNvPr name="Freeform 40" id="40"/>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1" id="41"/>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17</a:t>
              </a:r>
            </a:p>
          </p:txBody>
        </p:sp>
      </p:grpSp>
      <p:grpSp>
        <p:nvGrpSpPr>
          <p:cNvPr name="Group 42" id="42"/>
          <p:cNvGrpSpPr/>
          <p:nvPr/>
        </p:nvGrpSpPr>
        <p:grpSpPr>
          <a:xfrm rot="0">
            <a:off x="13881163" y="5424255"/>
            <a:ext cx="446251" cy="446251"/>
            <a:chOff x="0" y="0"/>
            <a:chExt cx="117531" cy="117531"/>
          </a:xfrm>
        </p:grpSpPr>
        <p:sp>
          <p:nvSpPr>
            <p:cNvPr name="Freeform 43" id="43"/>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4" id="44"/>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18</a:t>
              </a:r>
            </a:p>
          </p:txBody>
        </p:sp>
      </p:grpSp>
      <p:grpSp>
        <p:nvGrpSpPr>
          <p:cNvPr name="Group 45" id="45"/>
          <p:cNvGrpSpPr/>
          <p:nvPr/>
        </p:nvGrpSpPr>
        <p:grpSpPr>
          <a:xfrm rot="0">
            <a:off x="15561213" y="5424255"/>
            <a:ext cx="446251" cy="446251"/>
            <a:chOff x="0" y="0"/>
            <a:chExt cx="117531" cy="117531"/>
          </a:xfrm>
        </p:grpSpPr>
        <p:sp>
          <p:nvSpPr>
            <p:cNvPr name="Freeform 46" id="46"/>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47" id="47"/>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19</a:t>
              </a:r>
            </a:p>
          </p:txBody>
        </p:sp>
      </p:grpSp>
      <p:grpSp>
        <p:nvGrpSpPr>
          <p:cNvPr name="Group 48" id="48"/>
          <p:cNvGrpSpPr/>
          <p:nvPr/>
        </p:nvGrpSpPr>
        <p:grpSpPr>
          <a:xfrm rot="0">
            <a:off x="5477102" y="6697276"/>
            <a:ext cx="481805" cy="446251"/>
            <a:chOff x="0" y="0"/>
            <a:chExt cx="126895" cy="117531"/>
          </a:xfrm>
        </p:grpSpPr>
        <p:sp>
          <p:nvSpPr>
            <p:cNvPr name="Freeform 49" id="49"/>
            <p:cNvSpPr/>
            <p:nvPr/>
          </p:nvSpPr>
          <p:spPr>
            <a:xfrm flipH="false" flipV="false" rot="0">
              <a:off x="0" y="0"/>
              <a:ext cx="126895" cy="117531"/>
            </a:xfrm>
            <a:custGeom>
              <a:avLst/>
              <a:gdLst/>
              <a:ahLst/>
              <a:cxnLst/>
              <a:rect r="r" b="b" t="t" l="l"/>
              <a:pathLst>
                <a:path h="117531" w="126895">
                  <a:moveTo>
                    <a:pt x="0" y="0"/>
                  </a:moveTo>
                  <a:lnTo>
                    <a:pt x="126895" y="0"/>
                  </a:lnTo>
                  <a:lnTo>
                    <a:pt x="126895" y="117531"/>
                  </a:lnTo>
                  <a:lnTo>
                    <a:pt x="0" y="117531"/>
                  </a:lnTo>
                  <a:close/>
                </a:path>
              </a:pathLst>
            </a:custGeom>
            <a:solidFill>
              <a:srgbClr val="FFFFFF"/>
            </a:solidFill>
            <a:ln w="9525" cap="sq">
              <a:solidFill>
                <a:srgbClr val="1C2120"/>
              </a:solidFill>
              <a:prstDash val="solid"/>
              <a:miter/>
            </a:ln>
          </p:spPr>
        </p:sp>
        <p:sp>
          <p:nvSpPr>
            <p:cNvPr name="TextBox 50" id="50"/>
            <p:cNvSpPr txBox="true"/>
            <p:nvPr/>
          </p:nvSpPr>
          <p:spPr>
            <a:xfrm>
              <a:off x="0" y="-38100"/>
              <a:ext cx="126895"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20</a:t>
              </a:r>
            </a:p>
          </p:txBody>
        </p:sp>
      </p:grpSp>
      <p:grpSp>
        <p:nvGrpSpPr>
          <p:cNvPr name="Group 51" id="51"/>
          <p:cNvGrpSpPr/>
          <p:nvPr/>
        </p:nvGrpSpPr>
        <p:grpSpPr>
          <a:xfrm rot="0">
            <a:off x="7159057" y="6697276"/>
            <a:ext cx="491330" cy="446251"/>
            <a:chOff x="0" y="0"/>
            <a:chExt cx="129404" cy="117531"/>
          </a:xfrm>
        </p:grpSpPr>
        <p:sp>
          <p:nvSpPr>
            <p:cNvPr name="Freeform 52" id="52"/>
            <p:cNvSpPr/>
            <p:nvPr/>
          </p:nvSpPr>
          <p:spPr>
            <a:xfrm flipH="false" flipV="false" rot="0">
              <a:off x="0" y="0"/>
              <a:ext cx="129404" cy="117531"/>
            </a:xfrm>
            <a:custGeom>
              <a:avLst/>
              <a:gdLst/>
              <a:ahLst/>
              <a:cxnLst/>
              <a:rect r="r" b="b" t="t" l="l"/>
              <a:pathLst>
                <a:path h="117531" w="129404">
                  <a:moveTo>
                    <a:pt x="0" y="0"/>
                  </a:moveTo>
                  <a:lnTo>
                    <a:pt x="129404" y="0"/>
                  </a:lnTo>
                  <a:lnTo>
                    <a:pt x="129404" y="117531"/>
                  </a:lnTo>
                  <a:lnTo>
                    <a:pt x="0" y="117531"/>
                  </a:lnTo>
                  <a:close/>
                </a:path>
              </a:pathLst>
            </a:custGeom>
            <a:solidFill>
              <a:srgbClr val="FFFFFF"/>
            </a:solidFill>
            <a:ln w="9525" cap="sq">
              <a:solidFill>
                <a:srgbClr val="1C2120"/>
              </a:solidFill>
              <a:prstDash val="solid"/>
              <a:miter/>
            </a:ln>
          </p:spPr>
        </p:sp>
        <p:sp>
          <p:nvSpPr>
            <p:cNvPr name="TextBox 53" id="53"/>
            <p:cNvSpPr txBox="true"/>
            <p:nvPr/>
          </p:nvSpPr>
          <p:spPr>
            <a:xfrm>
              <a:off x="0" y="-38100"/>
              <a:ext cx="129404"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21</a:t>
              </a:r>
            </a:p>
          </p:txBody>
        </p:sp>
      </p:grpSp>
      <p:grpSp>
        <p:nvGrpSpPr>
          <p:cNvPr name="Group 54" id="54"/>
          <p:cNvGrpSpPr/>
          <p:nvPr/>
        </p:nvGrpSpPr>
        <p:grpSpPr>
          <a:xfrm rot="0">
            <a:off x="8841012" y="6697276"/>
            <a:ext cx="475234" cy="446251"/>
            <a:chOff x="0" y="0"/>
            <a:chExt cx="125165" cy="117531"/>
          </a:xfrm>
        </p:grpSpPr>
        <p:sp>
          <p:nvSpPr>
            <p:cNvPr name="Freeform 55" id="55"/>
            <p:cNvSpPr/>
            <p:nvPr/>
          </p:nvSpPr>
          <p:spPr>
            <a:xfrm flipH="false" flipV="false" rot="0">
              <a:off x="0" y="0"/>
              <a:ext cx="125165" cy="117531"/>
            </a:xfrm>
            <a:custGeom>
              <a:avLst/>
              <a:gdLst/>
              <a:ahLst/>
              <a:cxnLst/>
              <a:rect r="r" b="b" t="t" l="l"/>
              <a:pathLst>
                <a:path h="117531" w="125165">
                  <a:moveTo>
                    <a:pt x="0" y="0"/>
                  </a:moveTo>
                  <a:lnTo>
                    <a:pt x="125165" y="0"/>
                  </a:lnTo>
                  <a:lnTo>
                    <a:pt x="125165" y="117531"/>
                  </a:lnTo>
                  <a:lnTo>
                    <a:pt x="0" y="117531"/>
                  </a:lnTo>
                  <a:close/>
                </a:path>
              </a:pathLst>
            </a:custGeom>
            <a:solidFill>
              <a:srgbClr val="FFFFFF"/>
            </a:solidFill>
            <a:ln w="9525" cap="sq">
              <a:solidFill>
                <a:srgbClr val="1C2120"/>
              </a:solidFill>
              <a:prstDash val="solid"/>
              <a:miter/>
            </a:ln>
          </p:spPr>
        </p:sp>
        <p:sp>
          <p:nvSpPr>
            <p:cNvPr name="TextBox 56" id="56"/>
            <p:cNvSpPr txBox="true"/>
            <p:nvPr/>
          </p:nvSpPr>
          <p:spPr>
            <a:xfrm>
              <a:off x="0" y="-38100"/>
              <a:ext cx="125165"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22</a:t>
              </a:r>
            </a:p>
          </p:txBody>
        </p:sp>
      </p:grpSp>
      <p:grpSp>
        <p:nvGrpSpPr>
          <p:cNvPr name="Group 57" id="57"/>
          <p:cNvGrpSpPr/>
          <p:nvPr/>
        </p:nvGrpSpPr>
        <p:grpSpPr>
          <a:xfrm rot="0">
            <a:off x="10521063" y="6697276"/>
            <a:ext cx="479374" cy="446251"/>
            <a:chOff x="0" y="0"/>
            <a:chExt cx="126255" cy="117531"/>
          </a:xfrm>
        </p:grpSpPr>
        <p:sp>
          <p:nvSpPr>
            <p:cNvPr name="Freeform 58" id="58"/>
            <p:cNvSpPr/>
            <p:nvPr/>
          </p:nvSpPr>
          <p:spPr>
            <a:xfrm flipH="false" flipV="false" rot="0">
              <a:off x="0" y="0"/>
              <a:ext cx="126255" cy="117531"/>
            </a:xfrm>
            <a:custGeom>
              <a:avLst/>
              <a:gdLst/>
              <a:ahLst/>
              <a:cxnLst/>
              <a:rect r="r" b="b" t="t" l="l"/>
              <a:pathLst>
                <a:path h="117531" w="126255">
                  <a:moveTo>
                    <a:pt x="0" y="0"/>
                  </a:moveTo>
                  <a:lnTo>
                    <a:pt x="126255" y="0"/>
                  </a:lnTo>
                  <a:lnTo>
                    <a:pt x="126255" y="117531"/>
                  </a:lnTo>
                  <a:lnTo>
                    <a:pt x="0" y="117531"/>
                  </a:lnTo>
                  <a:close/>
                </a:path>
              </a:pathLst>
            </a:custGeom>
            <a:solidFill>
              <a:srgbClr val="FFFFFF"/>
            </a:solidFill>
            <a:ln w="9525" cap="sq">
              <a:solidFill>
                <a:srgbClr val="1C2120"/>
              </a:solidFill>
              <a:prstDash val="solid"/>
              <a:miter/>
            </a:ln>
          </p:spPr>
        </p:sp>
        <p:sp>
          <p:nvSpPr>
            <p:cNvPr name="TextBox 59" id="59"/>
            <p:cNvSpPr txBox="true"/>
            <p:nvPr/>
          </p:nvSpPr>
          <p:spPr>
            <a:xfrm>
              <a:off x="0" y="-38100"/>
              <a:ext cx="126255"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23</a:t>
              </a:r>
            </a:p>
          </p:txBody>
        </p:sp>
      </p:grpSp>
      <p:grpSp>
        <p:nvGrpSpPr>
          <p:cNvPr name="Group 60" id="60"/>
          <p:cNvGrpSpPr/>
          <p:nvPr/>
        </p:nvGrpSpPr>
        <p:grpSpPr>
          <a:xfrm rot="0">
            <a:off x="12201113" y="6697276"/>
            <a:ext cx="487819" cy="446251"/>
            <a:chOff x="0" y="0"/>
            <a:chExt cx="128479" cy="117531"/>
          </a:xfrm>
        </p:grpSpPr>
        <p:sp>
          <p:nvSpPr>
            <p:cNvPr name="Freeform 61" id="61"/>
            <p:cNvSpPr/>
            <p:nvPr/>
          </p:nvSpPr>
          <p:spPr>
            <a:xfrm flipH="false" flipV="false" rot="0">
              <a:off x="0" y="0"/>
              <a:ext cx="128479" cy="117531"/>
            </a:xfrm>
            <a:custGeom>
              <a:avLst/>
              <a:gdLst/>
              <a:ahLst/>
              <a:cxnLst/>
              <a:rect r="r" b="b" t="t" l="l"/>
              <a:pathLst>
                <a:path h="117531" w="128479">
                  <a:moveTo>
                    <a:pt x="0" y="0"/>
                  </a:moveTo>
                  <a:lnTo>
                    <a:pt x="128479" y="0"/>
                  </a:lnTo>
                  <a:lnTo>
                    <a:pt x="128479" y="117531"/>
                  </a:lnTo>
                  <a:lnTo>
                    <a:pt x="0" y="117531"/>
                  </a:lnTo>
                  <a:close/>
                </a:path>
              </a:pathLst>
            </a:custGeom>
            <a:solidFill>
              <a:srgbClr val="FFFFFF"/>
            </a:solidFill>
            <a:ln w="9525" cap="sq">
              <a:solidFill>
                <a:srgbClr val="1C2120"/>
              </a:solidFill>
              <a:prstDash val="solid"/>
              <a:miter/>
            </a:ln>
          </p:spPr>
        </p:sp>
        <p:sp>
          <p:nvSpPr>
            <p:cNvPr name="TextBox 62" id="62"/>
            <p:cNvSpPr txBox="true"/>
            <p:nvPr/>
          </p:nvSpPr>
          <p:spPr>
            <a:xfrm>
              <a:off x="0" y="-38100"/>
              <a:ext cx="128479"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24</a:t>
              </a:r>
            </a:p>
          </p:txBody>
        </p:sp>
      </p:grpSp>
      <p:grpSp>
        <p:nvGrpSpPr>
          <p:cNvPr name="Group 63" id="63"/>
          <p:cNvGrpSpPr/>
          <p:nvPr/>
        </p:nvGrpSpPr>
        <p:grpSpPr>
          <a:xfrm rot="0">
            <a:off x="13881163" y="6697276"/>
            <a:ext cx="481881" cy="446251"/>
            <a:chOff x="0" y="0"/>
            <a:chExt cx="126915" cy="117531"/>
          </a:xfrm>
        </p:grpSpPr>
        <p:sp>
          <p:nvSpPr>
            <p:cNvPr name="Freeform 64" id="64"/>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65" id="65"/>
            <p:cNvSpPr txBox="true"/>
            <p:nvPr/>
          </p:nvSpPr>
          <p:spPr>
            <a:xfrm>
              <a:off x="0" y="-38100"/>
              <a:ext cx="126915"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25</a:t>
              </a:r>
            </a:p>
          </p:txBody>
        </p:sp>
      </p:grpSp>
      <p:grpSp>
        <p:nvGrpSpPr>
          <p:cNvPr name="Group 66" id="66"/>
          <p:cNvGrpSpPr/>
          <p:nvPr/>
        </p:nvGrpSpPr>
        <p:grpSpPr>
          <a:xfrm rot="0">
            <a:off x="15561213" y="6697276"/>
            <a:ext cx="481881" cy="446251"/>
            <a:chOff x="0" y="0"/>
            <a:chExt cx="126915" cy="117531"/>
          </a:xfrm>
        </p:grpSpPr>
        <p:sp>
          <p:nvSpPr>
            <p:cNvPr name="Freeform 67" id="67"/>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68" id="68"/>
            <p:cNvSpPr txBox="true"/>
            <p:nvPr/>
          </p:nvSpPr>
          <p:spPr>
            <a:xfrm>
              <a:off x="0" y="-38100"/>
              <a:ext cx="126915"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26</a:t>
              </a:r>
            </a:p>
          </p:txBody>
        </p:sp>
      </p:grpSp>
      <p:grpSp>
        <p:nvGrpSpPr>
          <p:cNvPr name="Group 69" id="69"/>
          <p:cNvGrpSpPr/>
          <p:nvPr/>
        </p:nvGrpSpPr>
        <p:grpSpPr>
          <a:xfrm rot="0">
            <a:off x="5477102" y="7970297"/>
            <a:ext cx="481881" cy="446251"/>
            <a:chOff x="0" y="0"/>
            <a:chExt cx="126915" cy="117531"/>
          </a:xfrm>
        </p:grpSpPr>
        <p:sp>
          <p:nvSpPr>
            <p:cNvPr name="Freeform 70" id="70"/>
            <p:cNvSpPr/>
            <p:nvPr/>
          </p:nvSpPr>
          <p:spPr>
            <a:xfrm flipH="false" flipV="false" rot="0">
              <a:off x="0" y="0"/>
              <a:ext cx="126915" cy="117531"/>
            </a:xfrm>
            <a:custGeom>
              <a:avLst/>
              <a:gdLst/>
              <a:ahLst/>
              <a:cxnLst/>
              <a:rect r="r" b="b" t="t" l="l"/>
              <a:pathLst>
                <a:path h="117531" w="126915">
                  <a:moveTo>
                    <a:pt x="0" y="0"/>
                  </a:moveTo>
                  <a:lnTo>
                    <a:pt x="126915" y="0"/>
                  </a:lnTo>
                  <a:lnTo>
                    <a:pt x="126915" y="117531"/>
                  </a:lnTo>
                  <a:lnTo>
                    <a:pt x="0" y="117531"/>
                  </a:lnTo>
                  <a:close/>
                </a:path>
              </a:pathLst>
            </a:custGeom>
            <a:solidFill>
              <a:srgbClr val="FFFFFF"/>
            </a:solidFill>
            <a:ln w="9525" cap="sq">
              <a:solidFill>
                <a:srgbClr val="1C2120"/>
              </a:solidFill>
              <a:prstDash val="solid"/>
              <a:miter/>
            </a:ln>
          </p:spPr>
        </p:sp>
        <p:sp>
          <p:nvSpPr>
            <p:cNvPr name="TextBox 71" id="71"/>
            <p:cNvSpPr txBox="true"/>
            <p:nvPr/>
          </p:nvSpPr>
          <p:spPr>
            <a:xfrm>
              <a:off x="0" y="-38100"/>
              <a:ext cx="12691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27</a:t>
              </a:r>
            </a:p>
          </p:txBody>
        </p:sp>
      </p:grpSp>
      <p:grpSp>
        <p:nvGrpSpPr>
          <p:cNvPr name="Group 72" id="72"/>
          <p:cNvGrpSpPr/>
          <p:nvPr/>
        </p:nvGrpSpPr>
        <p:grpSpPr>
          <a:xfrm rot="0">
            <a:off x="7159057" y="7970297"/>
            <a:ext cx="481805" cy="446251"/>
            <a:chOff x="0" y="0"/>
            <a:chExt cx="126895" cy="117531"/>
          </a:xfrm>
        </p:grpSpPr>
        <p:sp>
          <p:nvSpPr>
            <p:cNvPr name="Freeform 73" id="73"/>
            <p:cNvSpPr/>
            <p:nvPr/>
          </p:nvSpPr>
          <p:spPr>
            <a:xfrm flipH="false" flipV="false" rot="0">
              <a:off x="0" y="0"/>
              <a:ext cx="126895" cy="117531"/>
            </a:xfrm>
            <a:custGeom>
              <a:avLst/>
              <a:gdLst/>
              <a:ahLst/>
              <a:cxnLst/>
              <a:rect r="r" b="b" t="t" l="l"/>
              <a:pathLst>
                <a:path h="117531" w="126895">
                  <a:moveTo>
                    <a:pt x="0" y="0"/>
                  </a:moveTo>
                  <a:lnTo>
                    <a:pt x="126895" y="0"/>
                  </a:lnTo>
                  <a:lnTo>
                    <a:pt x="126895" y="117531"/>
                  </a:lnTo>
                  <a:lnTo>
                    <a:pt x="0" y="117531"/>
                  </a:lnTo>
                  <a:close/>
                </a:path>
              </a:pathLst>
            </a:custGeom>
            <a:solidFill>
              <a:srgbClr val="FFFFFF"/>
            </a:solidFill>
            <a:ln w="9525" cap="sq">
              <a:solidFill>
                <a:srgbClr val="1C2120"/>
              </a:solidFill>
              <a:prstDash val="solid"/>
              <a:miter/>
            </a:ln>
          </p:spPr>
        </p:sp>
        <p:sp>
          <p:nvSpPr>
            <p:cNvPr name="TextBox 74" id="74"/>
            <p:cNvSpPr txBox="true"/>
            <p:nvPr/>
          </p:nvSpPr>
          <p:spPr>
            <a:xfrm>
              <a:off x="0" y="-38100"/>
              <a:ext cx="126895"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28</a:t>
              </a:r>
            </a:p>
          </p:txBody>
        </p:sp>
      </p:grpSp>
      <p:grpSp>
        <p:nvGrpSpPr>
          <p:cNvPr name="Group 75" id="75"/>
          <p:cNvGrpSpPr/>
          <p:nvPr/>
        </p:nvGrpSpPr>
        <p:grpSpPr>
          <a:xfrm rot="0">
            <a:off x="8841012" y="7970297"/>
            <a:ext cx="475234" cy="446251"/>
            <a:chOff x="0" y="0"/>
            <a:chExt cx="125165" cy="117531"/>
          </a:xfrm>
        </p:grpSpPr>
        <p:sp>
          <p:nvSpPr>
            <p:cNvPr name="Freeform 76" id="76"/>
            <p:cNvSpPr/>
            <p:nvPr/>
          </p:nvSpPr>
          <p:spPr>
            <a:xfrm flipH="false" flipV="false" rot="0">
              <a:off x="0" y="0"/>
              <a:ext cx="125165" cy="117531"/>
            </a:xfrm>
            <a:custGeom>
              <a:avLst/>
              <a:gdLst/>
              <a:ahLst/>
              <a:cxnLst/>
              <a:rect r="r" b="b" t="t" l="l"/>
              <a:pathLst>
                <a:path h="117531" w="125165">
                  <a:moveTo>
                    <a:pt x="0" y="0"/>
                  </a:moveTo>
                  <a:lnTo>
                    <a:pt x="125165" y="0"/>
                  </a:lnTo>
                  <a:lnTo>
                    <a:pt x="125165" y="117531"/>
                  </a:lnTo>
                  <a:lnTo>
                    <a:pt x="0" y="117531"/>
                  </a:lnTo>
                  <a:close/>
                </a:path>
              </a:pathLst>
            </a:custGeom>
            <a:solidFill>
              <a:srgbClr val="FFFFFF"/>
            </a:solidFill>
            <a:ln w="9525" cap="sq">
              <a:solidFill>
                <a:srgbClr val="1C2120"/>
              </a:solidFill>
              <a:prstDash val="solid"/>
              <a:miter/>
            </a:ln>
          </p:spPr>
        </p:sp>
        <p:sp>
          <p:nvSpPr>
            <p:cNvPr name="TextBox 77" id="77"/>
            <p:cNvSpPr txBox="true"/>
            <p:nvPr/>
          </p:nvSpPr>
          <p:spPr>
            <a:xfrm>
              <a:off x="0" y="-38100"/>
              <a:ext cx="125165"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29</a:t>
              </a:r>
            </a:p>
          </p:txBody>
        </p:sp>
      </p:grpSp>
      <p:grpSp>
        <p:nvGrpSpPr>
          <p:cNvPr name="Group 78" id="78"/>
          <p:cNvGrpSpPr/>
          <p:nvPr/>
        </p:nvGrpSpPr>
        <p:grpSpPr>
          <a:xfrm rot="0">
            <a:off x="10521063" y="7970297"/>
            <a:ext cx="479374" cy="446251"/>
            <a:chOff x="0" y="0"/>
            <a:chExt cx="126255" cy="117531"/>
          </a:xfrm>
        </p:grpSpPr>
        <p:sp>
          <p:nvSpPr>
            <p:cNvPr name="Freeform 79" id="79"/>
            <p:cNvSpPr/>
            <p:nvPr/>
          </p:nvSpPr>
          <p:spPr>
            <a:xfrm flipH="false" flipV="false" rot="0">
              <a:off x="0" y="0"/>
              <a:ext cx="126255" cy="117531"/>
            </a:xfrm>
            <a:custGeom>
              <a:avLst/>
              <a:gdLst/>
              <a:ahLst/>
              <a:cxnLst/>
              <a:rect r="r" b="b" t="t" l="l"/>
              <a:pathLst>
                <a:path h="117531" w="126255">
                  <a:moveTo>
                    <a:pt x="0" y="0"/>
                  </a:moveTo>
                  <a:lnTo>
                    <a:pt x="126255" y="0"/>
                  </a:lnTo>
                  <a:lnTo>
                    <a:pt x="126255" y="117531"/>
                  </a:lnTo>
                  <a:lnTo>
                    <a:pt x="0" y="117531"/>
                  </a:lnTo>
                  <a:close/>
                </a:path>
              </a:pathLst>
            </a:custGeom>
            <a:solidFill>
              <a:srgbClr val="FFFFFF"/>
            </a:solidFill>
            <a:ln w="9525" cap="sq">
              <a:solidFill>
                <a:srgbClr val="1C2120"/>
              </a:solidFill>
              <a:prstDash val="solid"/>
              <a:miter/>
            </a:ln>
          </p:spPr>
        </p:sp>
        <p:sp>
          <p:nvSpPr>
            <p:cNvPr name="TextBox 80" id="80"/>
            <p:cNvSpPr txBox="true"/>
            <p:nvPr/>
          </p:nvSpPr>
          <p:spPr>
            <a:xfrm>
              <a:off x="0" y="-38100"/>
              <a:ext cx="126255"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30</a:t>
              </a:r>
            </a:p>
          </p:txBody>
        </p:sp>
      </p:grpSp>
      <p:grpSp>
        <p:nvGrpSpPr>
          <p:cNvPr name="Group 81" id="81"/>
          <p:cNvGrpSpPr/>
          <p:nvPr/>
        </p:nvGrpSpPr>
        <p:grpSpPr>
          <a:xfrm rot="0">
            <a:off x="8841012" y="2886950"/>
            <a:ext cx="446251" cy="446251"/>
            <a:chOff x="0" y="0"/>
            <a:chExt cx="117531" cy="117531"/>
          </a:xfrm>
        </p:grpSpPr>
        <p:sp>
          <p:nvSpPr>
            <p:cNvPr name="Freeform 82" id="82"/>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83" id="83"/>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1</a:t>
              </a:r>
            </a:p>
          </p:txBody>
        </p:sp>
      </p:grpSp>
      <p:grpSp>
        <p:nvGrpSpPr>
          <p:cNvPr name="Group 84" id="84"/>
          <p:cNvGrpSpPr/>
          <p:nvPr/>
        </p:nvGrpSpPr>
        <p:grpSpPr>
          <a:xfrm rot="0">
            <a:off x="10521063" y="2886950"/>
            <a:ext cx="446251" cy="446251"/>
            <a:chOff x="0" y="0"/>
            <a:chExt cx="117531" cy="117531"/>
          </a:xfrm>
        </p:grpSpPr>
        <p:sp>
          <p:nvSpPr>
            <p:cNvPr name="Freeform 85" id="85"/>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86" id="86"/>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2</a:t>
              </a:r>
            </a:p>
          </p:txBody>
        </p:sp>
      </p:grpSp>
      <p:grpSp>
        <p:nvGrpSpPr>
          <p:cNvPr name="Group 87" id="87"/>
          <p:cNvGrpSpPr/>
          <p:nvPr/>
        </p:nvGrpSpPr>
        <p:grpSpPr>
          <a:xfrm rot="0">
            <a:off x="12201113" y="2886950"/>
            <a:ext cx="446251" cy="446251"/>
            <a:chOff x="0" y="0"/>
            <a:chExt cx="117531" cy="117531"/>
          </a:xfrm>
        </p:grpSpPr>
        <p:sp>
          <p:nvSpPr>
            <p:cNvPr name="Freeform 88" id="88"/>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89" id="89"/>
            <p:cNvSpPr txBox="true"/>
            <p:nvPr/>
          </p:nvSpPr>
          <p:spPr>
            <a:xfrm>
              <a:off x="0" y="-38100"/>
              <a:ext cx="117531" cy="155631"/>
            </a:xfrm>
            <a:prstGeom prst="rect">
              <a:avLst/>
            </a:prstGeom>
          </p:spPr>
          <p:txBody>
            <a:bodyPr anchor="ctr" rtlCol="false" tIns="50800" lIns="50800" bIns="50800" rIns="50800"/>
            <a:lstStyle/>
            <a:p>
              <a:pPr algn="ctr">
                <a:lnSpc>
                  <a:spcPts val="2240"/>
                </a:lnSpc>
              </a:pPr>
              <a:r>
                <a:rPr lang="en-US" b="true" sz="1600">
                  <a:solidFill>
                    <a:srgbClr val="1C2120"/>
                  </a:solidFill>
                  <a:latin typeface="HK Grotesk Pro Bold"/>
                  <a:ea typeface="HK Grotesk Pro Bold"/>
                  <a:cs typeface="HK Grotesk Pro Bold"/>
                  <a:sym typeface="HK Grotesk Pro Bold"/>
                </a:rPr>
                <a:t>3</a:t>
              </a:r>
            </a:p>
          </p:txBody>
        </p:sp>
      </p:grpSp>
      <p:grpSp>
        <p:nvGrpSpPr>
          <p:cNvPr name="Group 90" id="90"/>
          <p:cNvGrpSpPr/>
          <p:nvPr/>
        </p:nvGrpSpPr>
        <p:grpSpPr>
          <a:xfrm rot="0">
            <a:off x="13881163" y="2886950"/>
            <a:ext cx="446251" cy="446251"/>
            <a:chOff x="0" y="0"/>
            <a:chExt cx="117531" cy="117531"/>
          </a:xfrm>
        </p:grpSpPr>
        <p:sp>
          <p:nvSpPr>
            <p:cNvPr name="Freeform 91" id="91"/>
            <p:cNvSpPr/>
            <p:nvPr/>
          </p:nvSpPr>
          <p:spPr>
            <a:xfrm flipH="false" flipV="false" rot="0">
              <a:off x="0" y="0"/>
              <a:ext cx="117531" cy="117531"/>
            </a:xfrm>
            <a:custGeom>
              <a:avLst/>
              <a:gdLst/>
              <a:ahLst/>
              <a:cxnLst/>
              <a:rect r="r" b="b" t="t" l="l"/>
              <a:pathLst>
                <a:path h="117531" w="117531">
                  <a:moveTo>
                    <a:pt x="0" y="0"/>
                  </a:moveTo>
                  <a:lnTo>
                    <a:pt x="117531" y="0"/>
                  </a:lnTo>
                  <a:lnTo>
                    <a:pt x="117531" y="117531"/>
                  </a:lnTo>
                  <a:lnTo>
                    <a:pt x="0" y="117531"/>
                  </a:lnTo>
                  <a:close/>
                </a:path>
              </a:pathLst>
            </a:custGeom>
            <a:solidFill>
              <a:srgbClr val="FFFFFF"/>
            </a:solidFill>
            <a:ln w="9525" cap="sq">
              <a:solidFill>
                <a:srgbClr val="1C2120"/>
              </a:solidFill>
              <a:prstDash val="solid"/>
              <a:miter/>
            </a:ln>
          </p:spPr>
        </p:sp>
        <p:sp>
          <p:nvSpPr>
            <p:cNvPr name="TextBox 92" id="92"/>
            <p:cNvSpPr txBox="true"/>
            <p:nvPr/>
          </p:nvSpPr>
          <p:spPr>
            <a:xfrm>
              <a:off x="0" y="-38100"/>
              <a:ext cx="117531" cy="155631"/>
            </a:xfrm>
            <a:prstGeom prst="rect">
              <a:avLst/>
            </a:prstGeom>
          </p:spPr>
          <p:txBody>
            <a:bodyPr anchor="ctr" rtlCol="false" tIns="50800" lIns="50800" bIns="50800" rIns="50800"/>
            <a:lstStyle/>
            <a:p>
              <a:pPr algn="ctr" marL="0" indent="0" lvl="0">
                <a:lnSpc>
                  <a:spcPts val="2240"/>
                </a:lnSpc>
                <a:spcBef>
                  <a:spcPct val="0"/>
                </a:spcBef>
              </a:pPr>
              <a:r>
                <a:rPr lang="en-US" b="true" sz="1600" strike="noStrike" u="none">
                  <a:solidFill>
                    <a:srgbClr val="1C2120"/>
                  </a:solidFill>
                  <a:latin typeface="HK Grotesk Pro Bold"/>
                  <a:ea typeface="HK Grotesk Pro Bold"/>
                  <a:cs typeface="HK Grotesk Pro Bold"/>
                  <a:sym typeface="HK Grotesk Pro Bold"/>
                </a:rPr>
                <a:t>4</a:t>
              </a:r>
            </a:p>
          </p:txBody>
        </p:sp>
      </p:grpSp>
      <p:sp>
        <p:nvSpPr>
          <p:cNvPr name="TextBox 93" id="93"/>
          <p:cNvSpPr txBox="true"/>
          <p:nvPr/>
        </p:nvSpPr>
        <p:spPr>
          <a:xfrm rot="0">
            <a:off x="3820677" y="1255266"/>
            <a:ext cx="10646646" cy="646430"/>
          </a:xfrm>
          <a:prstGeom prst="rect">
            <a:avLst/>
          </a:prstGeom>
        </p:spPr>
        <p:txBody>
          <a:bodyPr anchor="t" rtlCol="false" tIns="0" lIns="0" bIns="0" rIns="0">
            <a:spAutoFit/>
          </a:bodyPr>
          <a:lstStyle/>
          <a:p>
            <a:pPr algn="ctr">
              <a:lnSpc>
                <a:spcPts val="5319"/>
              </a:lnSpc>
            </a:pPr>
            <a:r>
              <a:rPr lang="en-US" b="true" sz="3799" spc="-113">
                <a:solidFill>
                  <a:srgbClr val="1C2120"/>
                </a:solidFill>
                <a:latin typeface="HK Grotesk Bold"/>
                <a:ea typeface="HK Grotesk Bold"/>
                <a:cs typeface="HK Grotesk Bold"/>
                <a:sym typeface="HK Grotesk Bold"/>
              </a:rPr>
              <a:t>APRIL 2025</a:t>
            </a:r>
          </a:p>
        </p:txBody>
      </p:sp>
      <p:sp>
        <p:nvSpPr>
          <p:cNvPr name="Freeform 94" id="94"/>
          <p:cNvSpPr/>
          <p:nvPr/>
        </p:nvSpPr>
        <p:spPr>
          <a:xfrm flipH="false" flipV="false" rot="0">
            <a:off x="1049366" y="1028700"/>
            <a:ext cx="2791977" cy="675219"/>
          </a:xfrm>
          <a:custGeom>
            <a:avLst/>
            <a:gdLst/>
            <a:ahLst/>
            <a:cxnLst/>
            <a:rect r="r" b="b" t="t" l="l"/>
            <a:pathLst>
              <a:path h="675219" w="2791977">
                <a:moveTo>
                  <a:pt x="0" y="0"/>
                </a:moveTo>
                <a:lnTo>
                  <a:pt x="2791977" y="0"/>
                </a:lnTo>
                <a:lnTo>
                  <a:pt x="2791977" y="675219"/>
                </a:lnTo>
                <a:lnTo>
                  <a:pt x="0" y="675219"/>
                </a:lnTo>
                <a:lnTo>
                  <a:pt x="0" y="0"/>
                </a:lnTo>
                <a:close/>
              </a:path>
            </a:pathLst>
          </a:custGeom>
          <a:blipFill>
            <a:blip r:embed="rId2"/>
            <a:stretch>
              <a:fillRect l="0" t="0" r="0" b="0"/>
            </a:stretch>
          </a:blipFill>
        </p:spPr>
      </p:sp>
      <p:sp>
        <p:nvSpPr>
          <p:cNvPr name="AutoShape 95" id="95"/>
          <p:cNvSpPr/>
          <p:nvPr/>
        </p:nvSpPr>
        <p:spPr>
          <a:xfrm>
            <a:off x="1049366" y="4577637"/>
            <a:ext cx="3729068" cy="0"/>
          </a:xfrm>
          <a:prstGeom prst="line">
            <a:avLst/>
          </a:prstGeom>
          <a:ln cap="flat" w="9525">
            <a:solidFill>
              <a:srgbClr val="1C2120"/>
            </a:solidFill>
            <a:prstDash val="solid"/>
            <a:headEnd type="none" len="sm" w="sm"/>
            <a:tailEnd type="none" len="sm" w="sm"/>
          </a:ln>
        </p:spPr>
      </p:sp>
      <p:grpSp>
        <p:nvGrpSpPr>
          <p:cNvPr name="Group 96" id="96"/>
          <p:cNvGrpSpPr/>
          <p:nvPr/>
        </p:nvGrpSpPr>
        <p:grpSpPr>
          <a:xfrm rot="0">
            <a:off x="1028700" y="5331660"/>
            <a:ext cx="1763609" cy="576946"/>
            <a:chOff x="0" y="0"/>
            <a:chExt cx="464490" cy="151953"/>
          </a:xfrm>
        </p:grpSpPr>
        <p:sp>
          <p:nvSpPr>
            <p:cNvPr name="Freeform 97" id="97"/>
            <p:cNvSpPr/>
            <p:nvPr/>
          </p:nvSpPr>
          <p:spPr>
            <a:xfrm flipH="false" flipV="false" rot="0">
              <a:off x="0" y="0"/>
              <a:ext cx="464490" cy="151953"/>
            </a:xfrm>
            <a:custGeom>
              <a:avLst/>
              <a:gdLst/>
              <a:ahLst/>
              <a:cxnLst/>
              <a:rect r="r" b="b" t="t" l="l"/>
              <a:pathLst>
                <a:path h="151953" w="464490">
                  <a:moveTo>
                    <a:pt x="0" y="0"/>
                  </a:moveTo>
                  <a:lnTo>
                    <a:pt x="464490" y="0"/>
                  </a:lnTo>
                  <a:lnTo>
                    <a:pt x="464490" y="151953"/>
                  </a:lnTo>
                  <a:lnTo>
                    <a:pt x="0" y="151953"/>
                  </a:lnTo>
                  <a:close/>
                </a:path>
              </a:pathLst>
            </a:custGeom>
            <a:solidFill>
              <a:srgbClr val="000000">
                <a:alpha val="0"/>
              </a:srgbClr>
            </a:solidFill>
            <a:ln w="9525" cap="sq">
              <a:solidFill>
                <a:srgbClr val="1C2120"/>
              </a:solidFill>
              <a:prstDash val="solid"/>
              <a:miter/>
            </a:ln>
          </p:spPr>
        </p:sp>
        <p:sp>
          <p:nvSpPr>
            <p:cNvPr name="TextBox 98" id="98"/>
            <p:cNvSpPr txBox="true"/>
            <p:nvPr/>
          </p:nvSpPr>
          <p:spPr>
            <a:xfrm>
              <a:off x="0" y="-38100"/>
              <a:ext cx="464490" cy="190053"/>
            </a:xfrm>
            <a:prstGeom prst="rect">
              <a:avLst/>
            </a:prstGeom>
          </p:spPr>
          <p:txBody>
            <a:bodyPr anchor="ctr" rtlCol="false" tIns="50800" lIns="50800" bIns="50800" rIns="50800"/>
            <a:lstStyle/>
            <a:p>
              <a:pPr algn="ctr">
                <a:lnSpc>
                  <a:spcPts val="2520"/>
                </a:lnSpc>
              </a:pPr>
            </a:p>
          </p:txBody>
        </p:sp>
      </p:grpSp>
      <p:grpSp>
        <p:nvGrpSpPr>
          <p:cNvPr name="Group 99" id="99"/>
          <p:cNvGrpSpPr/>
          <p:nvPr/>
        </p:nvGrpSpPr>
        <p:grpSpPr>
          <a:xfrm rot="0">
            <a:off x="1028700" y="5331660"/>
            <a:ext cx="401956" cy="576946"/>
            <a:chOff x="0" y="0"/>
            <a:chExt cx="105865" cy="151953"/>
          </a:xfrm>
        </p:grpSpPr>
        <p:sp>
          <p:nvSpPr>
            <p:cNvPr name="Freeform 100" id="100"/>
            <p:cNvSpPr/>
            <p:nvPr/>
          </p:nvSpPr>
          <p:spPr>
            <a:xfrm flipH="false" flipV="false" rot="0">
              <a:off x="0" y="0"/>
              <a:ext cx="105865" cy="151953"/>
            </a:xfrm>
            <a:custGeom>
              <a:avLst/>
              <a:gdLst/>
              <a:ahLst/>
              <a:cxnLst/>
              <a:rect r="r" b="b" t="t" l="l"/>
              <a:pathLst>
                <a:path h="151953" w="105865">
                  <a:moveTo>
                    <a:pt x="0" y="0"/>
                  </a:moveTo>
                  <a:lnTo>
                    <a:pt x="105865" y="0"/>
                  </a:lnTo>
                  <a:lnTo>
                    <a:pt x="105865" y="151953"/>
                  </a:lnTo>
                  <a:lnTo>
                    <a:pt x="0" y="151953"/>
                  </a:lnTo>
                  <a:close/>
                </a:path>
              </a:pathLst>
            </a:custGeom>
            <a:solidFill>
              <a:srgbClr val="FEB63C"/>
            </a:solidFill>
            <a:ln w="9525" cap="sq">
              <a:solidFill>
                <a:srgbClr val="1C2120"/>
              </a:solidFill>
              <a:prstDash val="solid"/>
              <a:miter/>
            </a:ln>
          </p:spPr>
        </p:sp>
        <p:sp>
          <p:nvSpPr>
            <p:cNvPr name="TextBox 101" id="101"/>
            <p:cNvSpPr txBox="true"/>
            <p:nvPr/>
          </p:nvSpPr>
          <p:spPr>
            <a:xfrm>
              <a:off x="0" y="-38100"/>
              <a:ext cx="105865" cy="190053"/>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02" id="102"/>
          <p:cNvGrpSpPr/>
          <p:nvPr/>
        </p:nvGrpSpPr>
        <p:grpSpPr>
          <a:xfrm rot="0">
            <a:off x="3014825" y="5331660"/>
            <a:ext cx="1763609" cy="576946"/>
            <a:chOff x="0" y="0"/>
            <a:chExt cx="464490" cy="151953"/>
          </a:xfrm>
        </p:grpSpPr>
        <p:sp>
          <p:nvSpPr>
            <p:cNvPr name="Freeform 103" id="103"/>
            <p:cNvSpPr/>
            <p:nvPr/>
          </p:nvSpPr>
          <p:spPr>
            <a:xfrm flipH="false" flipV="false" rot="0">
              <a:off x="0" y="0"/>
              <a:ext cx="464490" cy="151953"/>
            </a:xfrm>
            <a:custGeom>
              <a:avLst/>
              <a:gdLst/>
              <a:ahLst/>
              <a:cxnLst/>
              <a:rect r="r" b="b" t="t" l="l"/>
              <a:pathLst>
                <a:path h="151953" w="464490">
                  <a:moveTo>
                    <a:pt x="0" y="0"/>
                  </a:moveTo>
                  <a:lnTo>
                    <a:pt x="464490" y="0"/>
                  </a:lnTo>
                  <a:lnTo>
                    <a:pt x="464490" y="151953"/>
                  </a:lnTo>
                  <a:lnTo>
                    <a:pt x="0" y="151953"/>
                  </a:lnTo>
                  <a:close/>
                </a:path>
              </a:pathLst>
            </a:custGeom>
            <a:solidFill>
              <a:srgbClr val="000000">
                <a:alpha val="0"/>
              </a:srgbClr>
            </a:solidFill>
            <a:ln w="9525" cap="sq">
              <a:solidFill>
                <a:srgbClr val="1C2120"/>
              </a:solidFill>
              <a:prstDash val="solid"/>
              <a:miter/>
            </a:ln>
          </p:spPr>
        </p:sp>
        <p:sp>
          <p:nvSpPr>
            <p:cNvPr name="TextBox 104" id="104"/>
            <p:cNvSpPr txBox="true"/>
            <p:nvPr/>
          </p:nvSpPr>
          <p:spPr>
            <a:xfrm>
              <a:off x="0" y="-38100"/>
              <a:ext cx="464490" cy="190053"/>
            </a:xfrm>
            <a:prstGeom prst="rect">
              <a:avLst/>
            </a:prstGeom>
          </p:spPr>
          <p:txBody>
            <a:bodyPr anchor="ctr" rtlCol="false" tIns="50800" lIns="50800" bIns="50800" rIns="50800"/>
            <a:lstStyle/>
            <a:p>
              <a:pPr algn="ctr">
                <a:lnSpc>
                  <a:spcPts val="2520"/>
                </a:lnSpc>
              </a:pPr>
            </a:p>
          </p:txBody>
        </p:sp>
      </p:grpSp>
      <p:grpSp>
        <p:nvGrpSpPr>
          <p:cNvPr name="Group 105" id="105"/>
          <p:cNvGrpSpPr/>
          <p:nvPr/>
        </p:nvGrpSpPr>
        <p:grpSpPr>
          <a:xfrm rot="0">
            <a:off x="3014825" y="5331660"/>
            <a:ext cx="401956" cy="576946"/>
            <a:chOff x="0" y="0"/>
            <a:chExt cx="105865" cy="151953"/>
          </a:xfrm>
        </p:grpSpPr>
        <p:sp>
          <p:nvSpPr>
            <p:cNvPr name="Freeform 106" id="106"/>
            <p:cNvSpPr/>
            <p:nvPr/>
          </p:nvSpPr>
          <p:spPr>
            <a:xfrm flipH="false" flipV="false" rot="0">
              <a:off x="0" y="0"/>
              <a:ext cx="105865" cy="151953"/>
            </a:xfrm>
            <a:custGeom>
              <a:avLst/>
              <a:gdLst/>
              <a:ahLst/>
              <a:cxnLst/>
              <a:rect r="r" b="b" t="t" l="l"/>
              <a:pathLst>
                <a:path h="151953" w="105865">
                  <a:moveTo>
                    <a:pt x="0" y="0"/>
                  </a:moveTo>
                  <a:lnTo>
                    <a:pt x="105865" y="0"/>
                  </a:lnTo>
                  <a:lnTo>
                    <a:pt x="105865" y="151953"/>
                  </a:lnTo>
                  <a:lnTo>
                    <a:pt x="0" y="151953"/>
                  </a:lnTo>
                  <a:close/>
                </a:path>
              </a:pathLst>
            </a:custGeom>
            <a:solidFill>
              <a:srgbClr val="FC7DA8"/>
            </a:solidFill>
            <a:ln w="9525" cap="sq">
              <a:solidFill>
                <a:srgbClr val="1C2120"/>
              </a:solidFill>
              <a:prstDash val="solid"/>
              <a:miter/>
            </a:ln>
          </p:spPr>
        </p:sp>
        <p:sp>
          <p:nvSpPr>
            <p:cNvPr name="TextBox 107" id="107"/>
            <p:cNvSpPr txBox="true"/>
            <p:nvPr/>
          </p:nvSpPr>
          <p:spPr>
            <a:xfrm>
              <a:off x="0" y="-38100"/>
              <a:ext cx="105865" cy="190053"/>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08" id="108"/>
          <p:cNvGrpSpPr/>
          <p:nvPr/>
        </p:nvGrpSpPr>
        <p:grpSpPr>
          <a:xfrm rot="0">
            <a:off x="1049366" y="6894695"/>
            <a:ext cx="1763609" cy="401956"/>
            <a:chOff x="0" y="0"/>
            <a:chExt cx="464490" cy="105865"/>
          </a:xfrm>
        </p:grpSpPr>
        <p:sp>
          <p:nvSpPr>
            <p:cNvPr name="Freeform 109" id="109"/>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10" id="110"/>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11" id="111"/>
          <p:cNvGrpSpPr/>
          <p:nvPr/>
        </p:nvGrpSpPr>
        <p:grpSpPr>
          <a:xfrm rot="0">
            <a:off x="1049366" y="6894695"/>
            <a:ext cx="401956" cy="401956"/>
            <a:chOff x="0" y="0"/>
            <a:chExt cx="105865" cy="105865"/>
          </a:xfrm>
        </p:grpSpPr>
        <p:sp>
          <p:nvSpPr>
            <p:cNvPr name="Freeform 112" id="112"/>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FD5A47"/>
            </a:solidFill>
            <a:ln w="9525" cap="sq">
              <a:solidFill>
                <a:srgbClr val="1C2120"/>
              </a:solidFill>
              <a:prstDash val="solid"/>
              <a:miter/>
            </a:ln>
          </p:spPr>
        </p:sp>
        <p:sp>
          <p:nvSpPr>
            <p:cNvPr name="TextBox 113" id="113"/>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14" id="114"/>
          <p:cNvGrpSpPr/>
          <p:nvPr/>
        </p:nvGrpSpPr>
        <p:grpSpPr>
          <a:xfrm rot="0">
            <a:off x="3014825" y="6168366"/>
            <a:ext cx="1763609" cy="401956"/>
            <a:chOff x="0" y="0"/>
            <a:chExt cx="464490" cy="105865"/>
          </a:xfrm>
        </p:grpSpPr>
        <p:sp>
          <p:nvSpPr>
            <p:cNvPr name="Freeform 115" id="115"/>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16" id="116"/>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17" id="117"/>
          <p:cNvGrpSpPr/>
          <p:nvPr/>
        </p:nvGrpSpPr>
        <p:grpSpPr>
          <a:xfrm rot="0">
            <a:off x="3014825" y="6168366"/>
            <a:ext cx="401956" cy="401956"/>
            <a:chOff x="0" y="0"/>
            <a:chExt cx="105865" cy="105865"/>
          </a:xfrm>
        </p:grpSpPr>
        <p:sp>
          <p:nvSpPr>
            <p:cNvPr name="Freeform 118" id="118"/>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552CB8"/>
            </a:solidFill>
            <a:ln w="9525" cap="sq">
              <a:solidFill>
                <a:srgbClr val="1C2120"/>
              </a:solidFill>
              <a:prstDash val="solid"/>
              <a:miter/>
            </a:ln>
          </p:spPr>
        </p:sp>
        <p:sp>
          <p:nvSpPr>
            <p:cNvPr name="TextBox 119" id="119"/>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20" id="120"/>
          <p:cNvGrpSpPr/>
          <p:nvPr/>
        </p:nvGrpSpPr>
        <p:grpSpPr>
          <a:xfrm rot="0">
            <a:off x="1028700" y="6080056"/>
            <a:ext cx="1763609" cy="578575"/>
            <a:chOff x="0" y="0"/>
            <a:chExt cx="464490" cy="152382"/>
          </a:xfrm>
        </p:grpSpPr>
        <p:sp>
          <p:nvSpPr>
            <p:cNvPr name="Freeform 121" id="121"/>
            <p:cNvSpPr/>
            <p:nvPr/>
          </p:nvSpPr>
          <p:spPr>
            <a:xfrm flipH="false" flipV="false" rot="0">
              <a:off x="0" y="0"/>
              <a:ext cx="464490" cy="152382"/>
            </a:xfrm>
            <a:custGeom>
              <a:avLst/>
              <a:gdLst/>
              <a:ahLst/>
              <a:cxnLst/>
              <a:rect r="r" b="b" t="t" l="l"/>
              <a:pathLst>
                <a:path h="152382" w="464490">
                  <a:moveTo>
                    <a:pt x="0" y="0"/>
                  </a:moveTo>
                  <a:lnTo>
                    <a:pt x="464490" y="0"/>
                  </a:lnTo>
                  <a:lnTo>
                    <a:pt x="464490" y="152382"/>
                  </a:lnTo>
                  <a:lnTo>
                    <a:pt x="0" y="152382"/>
                  </a:lnTo>
                  <a:close/>
                </a:path>
              </a:pathLst>
            </a:custGeom>
            <a:solidFill>
              <a:srgbClr val="000000">
                <a:alpha val="0"/>
              </a:srgbClr>
            </a:solidFill>
            <a:ln w="9525" cap="sq">
              <a:solidFill>
                <a:srgbClr val="1C2120"/>
              </a:solidFill>
              <a:prstDash val="solid"/>
              <a:miter/>
            </a:ln>
          </p:spPr>
        </p:sp>
        <p:sp>
          <p:nvSpPr>
            <p:cNvPr name="TextBox 122" id="122"/>
            <p:cNvSpPr txBox="true"/>
            <p:nvPr/>
          </p:nvSpPr>
          <p:spPr>
            <a:xfrm>
              <a:off x="0" y="-38100"/>
              <a:ext cx="464490" cy="190482"/>
            </a:xfrm>
            <a:prstGeom prst="rect">
              <a:avLst/>
            </a:prstGeom>
          </p:spPr>
          <p:txBody>
            <a:bodyPr anchor="ctr" rtlCol="false" tIns="50800" lIns="50800" bIns="50800" rIns="50800"/>
            <a:lstStyle/>
            <a:p>
              <a:pPr algn="ctr">
                <a:lnSpc>
                  <a:spcPts val="2520"/>
                </a:lnSpc>
              </a:pPr>
            </a:p>
          </p:txBody>
        </p:sp>
      </p:grpSp>
      <p:grpSp>
        <p:nvGrpSpPr>
          <p:cNvPr name="Group 123" id="123"/>
          <p:cNvGrpSpPr/>
          <p:nvPr/>
        </p:nvGrpSpPr>
        <p:grpSpPr>
          <a:xfrm rot="0">
            <a:off x="1028700" y="6080056"/>
            <a:ext cx="401956" cy="578575"/>
            <a:chOff x="0" y="0"/>
            <a:chExt cx="105865" cy="152382"/>
          </a:xfrm>
        </p:grpSpPr>
        <p:sp>
          <p:nvSpPr>
            <p:cNvPr name="Freeform 124" id="124"/>
            <p:cNvSpPr/>
            <p:nvPr/>
          </p:nvSpPr>
          <p:spPr>
            <a:xfrm flipH="false" flipV="false" rot="0">
              <a:off x="0" y="0"/>
              <a:ext cx="105865" cy="152382"/>
            </a:xfrm>
            <a:custGeom>
              <a:avLst/>
              <a:gdLst/>
              <a:ahLst/>
              <a:cxnLst/>
              <a:rect r="r" b="b" t="t" l="l"/>
              <a:pathLst>
                <a:path h="152382" w="105865">
                  <a:moveTo>
                    <a:pt x="0" y="0"/>
                  </a:moveTo>
                  <a:lnTo>
                    <a:pt x="105865" y="0"/>
                  </a:lnTo>
                  <a:lnTo>
                    <a:pt x="105865" y="152382"/>
                  </a:lnTo>
                  <a:lnTo>
                    <a:pt x="0" y="152382"/>
                  </a:lnTo>
                  <a:close/>
                </a:path>
              </a:pathLst>
            </a:custGeom>
            <a:solidFill>
              <a:srgbClr val="029A5E"/>
            </a:solidFill>
            <a:ln w="9525" cap="sq">
              <a:solidFill>
                <a:srgbClr val="1C2120"/>
              </a:solidFill>
              <a:prstDash val="solid"/>
              <a:miter/>
            </a:ln>
          </p:spPr>
        </p:sp>
        <p:sp>
          <p:nvSpPr>
            <p:cNvPr name="TextBox 125" id="125"/>
            <p:cNvSpPr txBox="true"/>
            <p:nvPr/>
          </p:nvSpPr>
          <p:spPr>
            <a:xfrm>
              <a:off x="0" y="-38100"/>
              <a:ext cx="105865" cy="190482"/>
            </a:xfrm>
            <a:prstGeom prst="rect">
              <a:avLst/>
            </a:prstGeom>
          </p:spPr>
          <p:txBody>
            <a:bodyPr anchor="ctr" rtlCol="false" tIns="50800" lIns="50800" bIns="50800" rIns="50800"/>
            <a:lstStyle/>
            <a:p>
              <a:pPr algn="ctr" marL="0" indent="0" lvl="0">
                <a:lnSpc>
                  <a:spcPts val="2520"/>
                </a:lnSpc>
                <a:spcBef>
                  <a:spcPct val="0"/>
                </a:spcBef>
              </a:pPr>
            </a:p>
          </p:txBody>
        </p:sp>
      </p:grpSp>
      <p:grpSp>
        <p:nvGrpSpPr>
          <p:cNvPr name="Group 126" id="126"/>
          <p:cNvGrpSpPr/>
          <p:nvPr/>
        </p:nvGrpSpPr>
        <p:grpSpPr>
          <a:xfrm rot="0">
            <a:off x="3014825" y="6894695"/>
            <a:ext cx="1763609" cy="401956"/>
            <a:chOff x="0" y="0"/>
            <a:chExt cx="464490" cy="105865"/>
          </a:xfrm>
        </p:grpSpPr>
        <p:sp>
          <p:nvSpPr>
            <p:cNvPr name="Freeform 127" id="127"/>
            <p:cNvSpPr/>
            <p:nvPr/>
          </p:nvSpPr>
          <p:spPr>
            <a:xfrm flipH="false" flipV="false" rot="0">
              <a:off x="0" y="0"/>
              <a:ext cx="464490" cy="105865"/>
            </a:xfrm>
            <a:custGeom>
              <a:avLst/>
              <a:gdLst/>
              <a:ahLst/>
              <a:cxnLst/>
              <a:rect r="r" b="b" t="t" l="l"/>
              <a:pathLst>
                <a:path h="105865" w="464490">
                  <a:moveTo>
                    <a:pt x="0" y="0"/>
                  </a:moveTo>
                  <a:lnTo>
                    <a:pt x="464490" y="0"/>
                  </a:lnTo>
                  <a:lnTo>
                    <a:pt x="464490" y="105865"/>
                  </a:lnTo>
                  <a:lnTo>
                    <a:pt x="0" y="105865"/>
                  </a:lnTo>
                  <a:close/>
                </a:path>
              </a:pathLst>
            </a:custGeom>
            <a:solidFill>
              <a:srgbClr val="000000">
                <a:alpha val="0"/>
              </a:srgbClr>
            </a:solidFill>
            <a:ln w="9525" cap="sq">
              <a:solidFill>
                <a:srgbClr val="1C2120"/>
              </a:solidFill>
              <a:prstDash val="solid"/>
              <a:miter/>
            </a:ln>
          </p:spPr>
        </p:sp>
        <p:sp>
          <p:nvSpPr>
            <p:cNvPr name="TextBox 128" id="128"/>
            <p:cNvSpPr txBox="true"/>
            <p:nvPr/>
          </p:nvSpPr>
          <p:spPr>
            <a:xfrm>
              <a:off x="0" y="-38100"/>
              <a:ext cx="464490" cy="143965"/>
            </a:xfrm>
            <a:prstGeom prst="rect">
              <a:avLst/>
            </a:prstGeom>
          </p:spPr>
          <p:txBody>
            <a:bodyPr anchor="ctr" rtlCol="false" tIns="50800" lIns="50800" bIns="50800" rIns="50800"/>
            <a:lstStyle/>
            <a:p>
              <a:pPr algn="ctr">
                <a:lnSpc>
                  <a:spcPts val="2520"/>
                </a:lnSpc>
              </a:pPr>
            </a:p>
          </p:txBody>
        </p:sp>
      </p:grpSp>
      <p:grpSp>
        <p:nvGrpSpPr>
          <p:cNvPr name="Group 129" id="129"/>
          <p:cNvGrpSpPr/>
          <p:nvPr/>
        </p:nvGrpSpPr>
        <p:grpSpPr>
          <a:xfrm rot="0">
            <a:off x="3014825" y="6894695"/>
            <a:ext cx="401956" cy="401956"/>
            <a:chOff x="0" y="0"/>
            <a:chExt cx="105865" cy="105865"/>
          </a:xfrm>
        </p:grpSpPr>
        <p:sp>
          <p:nvSpPr>
            <p:cNvPr name="Freeform 130" id="130"/>
            <p:cNvSpPr/>
            <p:nvPr/>
          </p:nvSpPr>
          <p:spPr>
            <a:xfrm flipH="false" flipV="false" rot="0">
              <a:off x="0" y="0"/>
              <a:ext cx="105865" cy="105865"/>
            </a:xfrm>
            <a:custGeom>
              <a:avLst/>
              <a:gdLst/>
              <a:ahLst/>
              <a:cxnLst/>
              <a:rect r="r" b="b" t="t" l="l"/>
              <a:pathLst>
                <a:path h="105865" w="105865">
                  <a:moveTo>
                    <a:pt x="0" y="0"/>
                  </a:moveTo>
                  <a:lnTo>
                    <a:pt x="105865" y="0"/>
                  </a:lnTo>
                  <a:lnTo>
                    <a:pt x="105865" y="105865"/>
                  </a:lnTo>
                  <a:lnTo>
                    <a:pt x="0" y="105865"/>
                  </a:lnTo>
                  <a:close/>
                </a:path>
              </a:pathLst>
            </a:custGeom>
            <a:solidFill>
              <a:srgbClr val="058CD6"/>
            </a:solidFill>
            <a:ln w="9525" cap="sq">
              <a:solidFill>
                <a:srgbClr val="1C2120"/>
              </a:solidFill>
              <a:prstDash val="solid"/>
              <a:miter/>
            </a:ln>
          </p:spPr>
        </p:sp>
        <p:sp>
          <p:nvSpPr>
            <p:cNvPr name="TextBox 131" id="131"/>
            <p:cNvSpPr txBox="true"/>
            <p:nvPr/>
          </p:nvSpPr>
          <p:spPr>
            <a:xfrm>
              <a:off x="0" y="-38100"/>
              <a:ext cx="105865" cy="143965"/>
            </a:xfrm>
            <a:prstGeom prst="rect">
              <a:avLst/>
            </a:prstGeom>
          </p:spPr>
          <p:txBody>
            <a:bodyPr anchor="ctr" rtlCol="false" tIns="50800" lIns="50800" bIns="50800" rIns="50800"/>
            <a:lstStyle/>
            <a:p>
              <a:pPr algn="ctr" marL="0" indent="0" lvl="0">
                <a:lnSpc>
                  <a:spcPts val="2520"/>
                </a:lnSpc>
                <a:spcBef>
                  <a:spcPct val="0"/>
                </a:spcBef>
              </a:pPr>
            </a:p>
          </p:txBody>
        </p:sp>
      </p:grpSp>
      <p:sp>
        <p:nvSpPr>
          <p:cNvPr name="TextBox 132" id="132"/>
          <p:cNvSpPr txBox="true"/>
          <p:nvPr/>
        </p:nvSpPr>
        <p:spPr>
          <a:xfrm rot="0">
            <a:off x="1572087" y="5397226"/>
            <a:ext cx="1169937"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Mindfulness &amp; Relaxation</a:t>
            </a:r>
          </a:p>
        </p:txBody>
      </p:sp>
      <p:sp>
        <p:nvSpPr>
          <p:cNvPr name="TextBox 133" id="133"/>
          <p:cNvSpPr txBox="true"/>
          <p:nvPr/>
        </p:nvSpPr>
        <p:spPr>
          <a:xfrm rot="0">
            <a:off x="3559656" y="5397226"/>
            <a:ext cx="948309"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Self-Care &amp; Creativity</a:t>
            </a:r>
          </a:p>
        </p:txBody>
      </p:sp>
      <p:sp>
        <p:nvSpPr>
          <p:cNvPr name="TextBox 134" id="134"/>
          <p:cNvSpPr txBox="true"/>
          <p:nvPr/>
        </p:nvSpPr>
        <p:spPr>
          <a:xfrm rot="0">
            <a:off x="1572087" y="6982082"/>
            <a:ext cx="124088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Rest &amp; Sleep</a:t>
            </a:r>
          </a:p>
        </p:txBody>
      </p:sp>
      <p:sp>
        <p:nvSpPr>
          <p:cNvPr name="TextBox 135" id="135"/>
          <p:cNvSpPr txBox="true"/>
          <p:nvPr/>
        </p:nvSpPr>
        <p:spPr>
          <a:xfrm rot="0">
            <a:off x="3500039" y="6251234"/>
            <a:ext cx="116993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Physical Activity</a:t>
            </a:r>
          </a:p>
        </p:txBody>
      </p:sp>
      <p:sp>
        <p:nvSpPr>
          <p:cNvPr name="TextBox 136" id="136"/>
          <p:cNvSpPr txBox="true"/>
          <p:nvPr/>
        </p:nvSpPr>
        <p:spPr>
          <a:xfrm rot="0">
            <a:off x="1572087" y="6146437"/>
            <a:ext cx="1088075" cy="417239"/>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Connect With Others</a:t>
            </a:r>
          </a:p>
        </p:txBody>
      </p:sp>
      <p:sp>
        <p:nvSpPr>
          <p:cNvPr name="TextBox 137" id="137"/>
          <p:cNvSpPr txBox="true"/>
          <p:nvPr/>
        </p:nvSpPr>
        <p:spPr>
          <a:xfrm rot="0">
            <a:off x="3500039" y="6977564"/>
            <a:ext cx="1240887" cy="207667"/>
          </a:xfrm>
          <a:prstGeom prst="rect">
            <a:avLst/>
          </a:prstGeom>
        </p:spPr>
        <p:txBody>
          <a:bodyPr anchor="t" rtlCol="false" tIns="0" lIns="0" bIns="0" rIns="0">
            <a:spAutoFit/>
          </a:bodyPr>
          <a:lstStyle/>
          <a:p>
            <a:pPr algn="l">
              <a:lnSpc>
                <a:spcPts val="1680"/>
              </a:lnSpc>
            </a:pPr>
            <a:r>
              <a:rPr lang="en-US" sz="1200" spc="-36">
                <a:solidFill>
                  <a:srgbClr val="1C2120"/>
                </a:solidFill>
                <a:latin typeface="HK Grotesk"/>
                <a:ea typeface="HK Grotesk"/>
                <a:cs typeface="HK Grotesk"/>
                <a:sym typeface="HK Grotesk"/>
              </a:rPr>
              <a:t>Seek Support</a:t>
            </a:r>
          </a:p>
        </p:txBody>
      </p:sp>
      <p:sp>
        <p:nvSpPr>
          <p:cNvPr name="TextBox 138" id="138"/>
          <p:cNvSpPr txBox="true"/>
          <p:nvPr/>
        </p:nvSpPr>
        <p:spPr>
          <a:xfrm rot="0">
            <a:off x="1028700" y="4877675"/>
            <a:ext cx="2422812" cy="240621"/>
          </a:xfrm>
          <a:prstGeom prst="rect">
            <a:avLst/>
          </a:prstGeom>
        </p:spPr>
        <p:txBody>
          <a:bodyPr anchor="t" rtlCol="false" tIns="0" lIns="0" bIns="0" rIns="0">
            <a:spAutoFit/>
          </a:bodyPr>
          <a:lstStyle/>
          <a:p>
            <a:pPr algn="l">
              <a:lnSpc>
                <a:spcPts val="1960"/>
              </a:lnSpc>
            </a:pPr>
            <a:r>
              <a:rPr lang="en-US" sz="1400" spc="-42" b="true">
                <a:solidFill>
                  <a:srgbClr val="1C2120"/>
                </a:solidFill>
                <a:latin typeface="HK Grotesk Semi-Bold"/>
                <a:ea typeface="HK Grotesk Semi-Bold"/>
                <a:cs typeface="HK Grotesk Semi-Bold"/>
                <a:sym typeface="HK Grotesk Semi-Bold"/>
              </a:rPr>
              <a:t>How will I focus on myself today?</a:t>
            </a:r>
          </a:p>
        </p:txBody>
      </p:sp>
      <p:sp>
        <p:nvSpPr>
          <p:cNvPr name="TextBox 139" id="139"/>
          <p:cNvSpPr txBox="true"/>
          <p:nvPr/>
        </p:nvSpPr>
        <p:spPr>
          <a:xfrm rot="0">
            <a:off x="1028700" y="2906000"/>
            <a:ext cx="3630135" cy="1335908"/>
          </a:xfrm>
          <a:prstGeom prst="rect">
            <a:avLst/>
          </a:prstGeom>
        </p:spPr>
        <p:txBody>
          <a:bodyPr anchor="t" rtlCol="false" tIns="0" lIns="0" bIns="0" rIns="0">
            <a:spAutoFit/>
          </a:bodyPr>
          <a:lstStyle/>
          <a:p>
            <a:pPr algn="l">
              <a:lnSpc>
                <a:spcPts val="3520"/>
              </a:lnSpc>
            </a:pPr>
            <a:r>
              <a:rPr lang="en-US" sz="3200" spc="-96">
                <a:solidFill>
                  <a:srgbClr val="1C2120"/>
                </a:solidFill>
                <a:latin typeface="HK Grotesk"/>
                <a:ea typeface="HK Grotesk"/>
                <a:cs typeface="HK Grotesk"/>
                <a:sym typeface="HK Grotesk"/>
              </a:rPr>
              <a:t>MONTHLY WELLBEING</a:t>
            </a:r>
          </a:p>
          <a:p>
            <a:pPr algn="l">
              <a:lnSpc>
                <a:spcPts val="3520"/>
              </a:lnSpc>
            </a:pPr>
            <a:r>
              <a:rPr lang="en-US" sz="3200" spc="-96">
                <a:solidFill>
                  <a:srgbClr val="1C2120"/>
                </a:solidFill>
                <a:latin typeface="HK Grotesk"/>
                <a:ea typeface="HK Grotesk"/>
                <a:cs typeface="HK Grotesk"/>
                <a:sym typeface="HK Grotesk"/>
              </a:rPr>
              <a:t>CALENDAR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DAGcEnfZsNU</dc:identifier>
  <dcterms:modified xsi:type="dcterms:W3CDTF">2011-08-01T06:04:30Z</dcterms:modified>
  <cp:revision>1</cp:revision>
  <dc:title>Monthly Wellbeing Calendar</dc:title>
</cp:coreProperties>
</file>